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5"/>
  </p:notesMasterIdLst>
  <p:handoutMasterIdLst>
    <p:handoutMasterId r:id="rId6"/>
  </p:handoutMasterIdLst>
  <p:sldIdLst>
    <p:sldId id="256" r:id="rId3"/>
    <p:sldId id="257" r:id="rId4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26" autoAdjust="0"/>
  </p:normalViewPr>
  <p:slideViewPr>
    <p:cSldViewPr snapToGrid="0">
      <p:cViewPr varScale="1">
        <p:scale>
          <a:sx n="71" d="100"/>
          <a:sy n="71" d="100"/>
        </p:scale>
        <p:origin x="37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144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C3847-DC50-4551-96DD-7F78D4E8026F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E8B89-2FC7-4265-A235-499D13D82F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4415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51D9B-C30A-4516-BDBE-96581DEC5170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87B36-8472-4E8A-8704-B2900B0FF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601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87B36-8472-4E8A-8704-B2900B0FFFB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643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18" Type="http://schemas.openxmlformats.org/officeDocument/2006/relationships/image" Target="../media/image18.jpg"/><Relationship Id="rId26" Type="http://schemas.openxmlformats.org/officeDocument/2006/relationships/image" Target="../media/image26.jpg"/><Relationship Id="rId3" Type="http://schemas.openxmlformats.org/officeDocument/2006/relationships/image" Target="../media/image3.emf"/><Relationship Id="rId21" Type="http://schemas.openxmlformats.org/officeDocument/2006/relationships/image" Target="../media/image21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17" Type="http://schemas.openxmlformats.org/officeDocument/2006/relationships/image" Target="../media/image17.jpg"/><Relationship Id="rId25" Type="http://schemas.openxmlformats.org/officeDocument/2006/relationships/image" Target="../media/image25.jpg"/><Relationship Id="rId2" Type="http://schemas.openxmlformats.org/officeDocument/2006/relationships/image" Target="../media/image2.jpg"/><Relationship Id="rId16" Type="http://schemas.openxmlformats.org/officeDocument/2006/relationships/image" Target="../media/image16.jpg"/><Relationship Id="rId20" Type="http://schemas.openxmlformats.org/officeDocument/2006/relationships/image" Target="../media/image20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24" Type="http://schemas.openxmlformats.org/officeDocument/2006/relationships/image" Target="../media/image24.jpg"/><Relationship Id="rId5" Type="http://schemas.openxmlformats.org/officeDocument/2006/relationships/image" Target="../media/image5.jpg"/><Relationship Id="rId15" Type="http://schemas.openxmlformats.org/officeDocument/2006/relationships/image" Target="../media/image15.jpg"/><Relationship Id="rId23" Type="http://schemas.openxmlformats.org/officeDocument/2006/relationships/image" Target="../media/image23.jpg"/><Relationship Id="rId28" Type="http://schemas.openxmlformats.org/officeDocument/2006/relationships/image" Target="../media/image28.png"/><Relationship Id="rId10" Type="http://schemas.openxmlformats.org/officeDocument/2006/relationships/image" Target="../media/image10.jpg"/><Relationship Id="rId19" Type="http://schemas.openxmlformats.org/officeDocument/2006/relationships/image" Target="../media/image19.jpg"/><Relationship Id="rId4" Type="http://schemas.openxmlformats.org/officeDocument/2006/relationships/image" Target="../media/image4.emf"/><Relationship Id="rId9" Type="http://schemas.openxmlformats.org/officeDocument/2006/relationships/image" Target="../media/image9.jpg"/><Relationship Id="rId14" Type="http://schemas.openxmlformats.org/officeDocument/2006/relationships/image" Target="../media/image14.jpg"/><Relationship Id="rId22" Type="http://schemas.openxmlformats.org/officeDocument/2006/relationships/image" Target="../media/image22.jpg"/><Relationship Id="rId27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1" t="9923" r="13205" b="19224"/>
          <a:stretch/>
        </p:blipFill>
        <p:spPr>
          <a:xfrm>
            <a:off x="106324" y="336837"/>
            <a:ext cx="9972159" cy="644593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 userDrawn="1"/>
        </p:nvSpPr>
        <p:spPr>
          <a:xfrm>
            <a:off x="6991656" y="75227"/>
            <a:ext cx="30011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カードをドラッグして、分別表まで動かしてね　→</a:t>
            </a:r>
            <a:endParaRPr kumimoji="1" lang="ja-JP" altLang="en-US" sz="11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6698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987357" y="4114800"/>
            <a:ext cx="3297677" cy="374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矢印 8"/>
          <p:cNvSpPr/>
          <p:nvPr userDrawn="1"/>
        </p:nvSpPr>
        <p:spPr>
          <a:xfrm>
            <a:off x="5457217" y="2782111"/>
            <a:ext cx="1089498" cy="73930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 userDrawn="1"/>
        </p:nvSpPr>
        <p:spPr>
          <a:xfrm>
            <a:off x="6906638" y="1663430"/>
            <a:ext cx="4357991" cy="3035030"/>
          </a:xfrm>
          <a:prstGeom prst="roundRect">
            <a:avLst>
              <a:gd name="adj" fmla="val 4488"/>
            </a:avLst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矢印 10"/>
          <p:cNvSpPr/>
          <p:nvPr userDrawn="1"/>
        </p:nvSpPr>
        <p:spPr>
          <a:xfrm>
            <a:off x="5457217" y="5683946"/>
            <a:ext cx="335231" cy="227478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 userDrawn="1"/>
        </p:nvSpPr>
        <p:spPr>
          <a:xfrm>
            <a:off x="5971204" y="5330757"/>
            <a:ext cx="1340921" cy="933856"/>
          </a:xfrm>
          <a:prstGeom prst="roundRect">
            <a:avLst>
              <a:gd name="adj" fmla="val 4488"/>
            </a:avLst>
          </a:prstGeom>
          <a:solidFill>
            <a:schemeClr val="tx1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 userDrawn="1"/>
        </p:nvSpPr>
        <p:spPr>
          <a:xfrm>
            <a:off x="3937540" y="5330757"/>
            <a:ext cx="1340921" cy="933856"/>
          </a:xfrm>
          <a:prstGeom prst="roundRect">
            <a:avLst>
              <a:gd name="adj" fmla="val 4488"/>
            </a:avLst>
          </a:prstGeom>
          <a:noFill/>
          <a:ln w="190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動作設定ボタン: ヘルプ 13">
            <a:hlinkClick r:id="" action="ppaction://noaction" highlightClick="1"/>
          </p:cNvPr>
          <p:cNvSpPr/>
          <p:nvPr userDrawn="1"/>
        </p:nvSpPr>
        <p:spPr>
          <a:xfrm>
            <a:off x="4131345" y="5364804"/>
            <a:ext cx="953310" cy="865762"/>
          </a:xfrm>
          <a:prstGeom prst="actionButtonHelp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 userDrawn="1"/>
        </p:nvSpPr>
        <p:spPr>
          <a:xfrm>
            <a:off x="4285034" y="5005641"/>
            <a:ext cx="3601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こんな風に、右側に動かしてね</a:t>
            </a:r>
            <a:endParaRPr kumimoji="1" lang="ja-JP" altLang="en-US" sz="1400" dirty="0"/>
          </a:p>
        </p:txBody>
      </p:sp>
      <p:pic>
        <p:nvPicPr>
          <p:cNvPr id="16" name="図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58" y="1453792"/>
            <a:ext cx="4780066" cy="3293686"/>
          </a:xfrm>
          <a:prstGeom prst="rect">
            <a:avLst/>
          </a:prstGeom>
        </p:spPr>
      </p:pic>
      <p:sp>
        <p:nvSpPr>
          <p:cNvPr id="17" name="正方形/長方形 16"/>
          <p:cNvSpPr/>
          <p:nvPr userDrawn="1"/>
        </p:nvSpPr>
        <p:spPr>
          <a:xfrm>
            <a:off x="4106561" y="3828352"/>
            <a:ext cx="1107640" cy="722252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/>
          <p:cNvPicPr>
            <a:picLocks noChangeAspect="1"/>
          </p:cNvPicPr>
          <p:nvPr userDrawn="1"/>
        </p:nvPicPr>
        <p:blipFill rotWithShape="1">
          <a:blip r:embed="rId3"/>
          <a:srcRect r="63960" b="59429"/>
          <a:stretch/>
        </p:blipFill>
        <p:spPr>
          <a:xfrm>
            <a:off x="2209217" y="2807741"/>
            <a:ext cx="1525943" cy="116381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 userDrawn="1"/>
        </p:nvPicPr>
        <p:blipFill rotWithShape="1">
          <a:blip r:embed="rId4"/>
          <a:srcRect r="68699" b="30061"/>
          <a:stretch/>
        </p:blipFill>
        <p:spPr>
          <a:xfrm>
            <a:off x="784841" y="1912101"/>
            <a:ext cx="1325302" cy="2006243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 userDrawn="1"/>
        </p:nvPicPr>
        <p:blipFill rotWithShape="1">
          <a:blip r:embed="rId3"/>
          <a:srcRect t="61213" r="63960"/>
          <a:stretch/>
        </p:blipFill>
        <p:spPr>
          <a:xfrm>
            <a:off x="3688258" y="1883563"/>
            <a:ext cx="1525943" cy="1112623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395" y="3909810"/>
            <a:ext cx="441713" cy="640794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80" y="3008706"/>
            <a:ext cx="441713" cy="640794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804" y="3909810"/>
            <a:ext cx="441713" cy="640794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91" y="3008706"/>
            <a:ext cx="441713" cy="640794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848" y="3015425"/>
            <a:ext cx="441713" cy="640794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80" y="3909810"/>
            <a:ext cx="441713" cy="640794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91" y="3909810"/>
            <a:ext cx="441713" cy="640794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395" y="3008706"/>
            <a:ext cx="441713" cy="640794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84" y="3909810"/>
            <a:ext cx="441713" cy="640794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84" y="3008706"/>
            <a:ext cx="441713" cy="640794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848" y="2127490"/>
            <a:ext cx="441713" cy="640794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395" y="2120771"/>
            <a:ext cx="441713" cy="640794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338" y="2120771"/>
            <a:ext cx="441713" cy="640794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13" y="3909810"/>
            <a:ext cx="441713" cy="640794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961" y="2127490"/>
            <a:ext cx="441713" cy="640794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883" y="2120771"/>
            <a:ext cx="441713" cy="640794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91" y="2120771"/>
            <a:ext cx="441713" cy="640794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961" y="3015425"/>
            <a:ext cx="441713" cy="640794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84" y="2120771"/>
            <a:ext cx="441713" cy="640794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787" y="3008706"/>
            <a:ext cx="441713" cy="640794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853" y="2127490"/>
            <a:ext cx="441713" cy="640794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853" y="3015425"/>
            <a:ext cx="441713" cy="640794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 userDrawn="1"/>
        </p:nvPicPr>
        <p:blipFill rotWithShape="1">
          <a:blip r:embed="rId4"/>
          <a:srcRect t="92204" r="68699"/>
          <a:stretch/>
        </p:blipFill>
        <p:spPr>
          <a:xfrm>
            <a:off x="2230893" y="1874060"/>
            <a:ext cx="1325302" cy="223623"/>
          </a:xfrm>
          <a:prstGeom prst="rect">
            <a:avLst/>
          </a:prstGeom>
        </p:spPr>
      </p:pic>
      <p:sp>
        <p:nvSpPr>
          <p:cNvPr id="46" name="テキスト ボックス 45"/>
          <p:cNvSpPr txBox="1"/>
          <p:nvPr userDrawn="1"/>
        </p:nvSpPr>
        <p:spPr>
          <a:xfrm>
            <a:off x="697297" y="1708872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/>
              <a:t>分別パズル</a:t>
            </a:r>
            <a:endParaRPr kumimoji="1" lang="ja-JP" altLang="en-US" sz="1200" b="1" dirty="0"/>
          </a:p>
        </p:txBody>
      </p:sp>
      <p:sp>
        <p:nvSpPr>
          <p:cNvPr id="47" name="テキスト ボックス 46"/>
          <p:cNvSpPr txBox="1"/>
          <p:nvPr userDrawn="1"/>
        </p:nvSpPr>
        <p:spPr>
          <a:xfrm>
            <a:off x="4248389" y="3848681"/>
            <a:ext cx="877163" cy="70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ja-JP" altLang="en-US" sz="900" dirty="0" smtClean="0"/>
              <a:t>（左から）</a:t>
            </a:r>
            <a:endParaRPr lang="en-US" altLang="ja-JP" sz="900" dirty="0" smtClean="0"/>
          </a:p>
          <a:p>
            <a:pPr>
              <a:lnSpc>
                <a:spcPts val="1200"/>
              </a:lnSpc>
            </a:pPr>
            <a:r>
              <a:rPr lang="ja-JP" altLang="en-US" sz="900" dirty="0" smtClean="0"/>
              <a:t>②</a:t>
            </a:r>
            <a:r>
              <a:rPr lang="en-US" altLang="ja-JP" sz="900" dirty="0" smtClean="0"/>
              <a:t>13,000</a:t>
            </a:r>
            <a:r>
              <a:rPr lang="ja-JP" altLang="en-US" sz="900" dirty="0" smtClean="0"/>
              <a:t>円</a:t>
            </a:r>
            <a:endParaRPr lang="en-US" altLang="ja-JP" sz="900" dirty="0" smtClean="0"/>
          </a:p>
          <a:p>
            <a:pPr>
              <a:lnSpc>
                <a:spcPts val="1200"/>
              </a:lnSpc>
            </a:pPr>
            <a:r>
              <a:rPr kumimoji="1" lang="ja-JP" altLang="en-US" sz="900" dirty="0" smtClean="0"/>
              <a:t>②台所のごみ</a:t>
            </a:r>
            <a:endParaRPr kumimoji="1" lang="en-US" altLang="ja-JP" sz="900" dirty="0" smtClean="0"/>
          </a:p>
          <a:p>
            <a:pPr>
              <a:lnSpc>
                <a:spcPts val="1200"/>
              </a:lnSpc>
            </a:pPr>
            <a:r>
              <a:rPr lang="ja-JP" altLang="en-US" sz="900" dirty="0" smtClean="0"/>
              <a:t>②</a:t>
            </a:r>
            <a:r>
              <a:rPr lang="en-US" altLang="ja-JP" sz="900" dirty="0" smtClean="0"/>
              <a:t>3</a:t>
            </a:r>
            <a:r>
              <a:rPr lang="ja-JP" altLang="en-US" sz="900" dirty="0" smtClean="0"/>
              <a:t>か所</a:t>
            </a:r>
            <a:endParaRPr kumimoji="1" lang="ja-JP" altLang="en-US" sz="900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4140633" y="3742508"/>
            <a:ext cx="1047624" cy="167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 userDrawn="1"/>
        </p:nvSpPr>
        <p:spPr>
          <a:xfrm>
            <a:off x="4083329" y="3718437"/>
            <a:ext cx="1210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b="1" dirty="0" smtClean="0"/>
              <a:t>クイズにちょうせん！</a:t>
            </a:r>
            <a:endParaRPr kumimoji="1" lang="ja-JP" altLang="en-US" sz="800" b="1" dirty="0"/>
          </a:p>
        </p:txBody>
      </p:sp>
      <p:sp>
        <p:nvSpPr>
          <p:cNvPr id="50" name="テキスト ボックス 49"/>
          <p:cNvSpPr txBox="1"/>
          <p:nvPr userDrawn="1"/>
        </p:nvSpPr>
        <p:spPr>
          <a:xfrm>
            <a:off x="815235" y="590918"/>
            <a:ext cx="8999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１ページ目で、パズルをしたら、答え合わせをしてみよう！</a:t>
            </a:r>
            <a:endParaRPr kumimoji="1" lang="ja-JP" altLang="en-US" sz="2400" b="1" dirty="0"/>
          </a:p>
        </p:txBody>
      </p:sp>
      <p:sp>
        <p:nvSpPr>
          <p:cNvPr id="51" name="テキスト ボックス 50"/>
          <p:cNvSpPr txBox="1"/>
          <p:nvPr userDrawn="1"/>
        </p:nvSpPr>
        <p:spPr>
          <a:xfrm>
            <a:off x="815235" y="1052583"/>
            <a:ext cx="8999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/>
              <a:t>左下の黒い四角形を、ドラッグして、右の点線の資格のところへ移動させてね。</a:t>
            </a:r>
            <a:endParaRPr kumimoji="1" lang="ja-JP" altLang="en-US" sz="1600" b="1" dirty="0"/>
          </a:p>
        </p:txBody>
      </p:sp>
      <p:pic>
        <p:nvPicPr>
          <p:cNvPr id="52" name="図 51"/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4" t="3109" r="13216" b="85553"/>
          <a:stretch/>
        </p:blipFill>
        <p:spPr>
          <a:xfrm>
            <a:off x="759377" y="2127490"/>
            <a:ext cx="435262" cy="62090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</p:pic>
      <p:pic>
        <p:nvPicPr>
          <p:cNvPr id="53" name="図 52"/>
          <p:cNvPicPr>
            <a:picLocks noChangeAspect="1"/>
          </p:cNvPicPr>
          <p:nvPr userDrawn="1"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2" t="61824" r="13137" b="26601"/>
          <a:stretch/>
        </p:blipFill>
        <p:spPr>
          <a:xfrm>
            <a:off x="3575112" y="3918344"/>
            <a:ext cx="442800" cy="63257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99987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31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53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4" t="3109" r="13216" b="85553"/>
          <a:stretch/>
        </p:blipFill>
        <p:spPr>
          <a:xfrm>
            <a:off x="10226247" y="75227"/>
            <a:ext cx="545006" cy="77745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56" t="14885" r="1646" b="73771"/>
          <a:stretch/>
        </p:blipFill>
        <p:spPr>
          <a:xfrm>
            <a:off x="11408958" y="901125"/>
            <a:ext cx="530225" cy="7778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0" t="26552" r="1547" b="61875"/>
          <a:stretch/>
        </p:blipFill>
        <p:spPr>
          <a:xfrm>
            <a:off x="11393085" y="1722553"/>
            <a:ext cx="546098" cy="7937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23" t="38283" r="1580" b="50189"/>
          <a:stretch/>
        </p:blipFill>
        <p:spPr>
          <a:xfrm>
            <a:off x="11399433" y="2557949"/>
            <a:ext cx="539750" cy="7905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22" t="50107" r="1614" b="38411"/>
          <a:stretch/>
        </p:blipFill>
        <p:spPr>
          <a:xfrm>
            <a:off x="11402608" y="3393984"/>
            <a:ext cx="536575" cy="787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22" t="61824" r="1680" b="26601"/>
          <a:stretch/>
        </p:blipFill>
        <p:spPr>
          <a:xfrm>
            <a:off x="11408958" y="4224937"/>
            <a:ext cx="530225" cy="79374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57" t="73547" r="1679" b="14924"/>
          <a:stretch/>
        </p:blipFill>
        <p:spPr>
          <a:xfrm>
            <a:off x="11402608" y="5062239"/>
            <a:ext cx="536575" cy="7905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0" t="85562" r="1613" b="3141"/>
          <a:stretch/>
        </p:blipFill>
        <p:spPr>
          <a:xfrm>
            <a:off x="11399433" y="5896370"/>
            <a:ext cx="539750" cy="7747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27" t="3090" r="7343" b="85430"/>
          <a:stretch/>
        </p:blipFill>
        <p:spPr>
          <a:xfrm>
            <a:off x="10810634" y="75227"/>
            <a:ext cx="552524" cy="78723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43" t="3024" r="1692" b="85495"/>
          <a:stretch/>
        </p:blipFill>
        <p:spPr>
          <a:xfrm>
            <a:off x="11402539" y="75227"/>
            <a:ext cx="536644" cy="7872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95" t="14885" r="7309" b="73771"/>
          <a:stretch/>
        </p:blipFill>
        <p:spPr>
          <a:xfrm>
            <a:off x="10813206" y="901125"/>
            <a:ext cx="549275" cy="7778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00" t="14885" r="13195" b="73771"/>
          <a:stretch/>
        </p:blipFill>
        <p:spPr>
          <a:xfrm>
            <a:off x="10226247" y="901125"/>
            <a:ext cx="540483" cy="7778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57" t="26552" r="7312" b="61875"/>
          <a:stretch/>
        </p:blipFill>
        <p:spPr>
          <a:xfrm>
            <a:off x="10811255" y="1722553"/>
            <a:ext cx="542925" cy="7937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67" t="26552" r="13170" b="61875"/>
          <a:stretch/>
        </p:blipFill>
        <p:spPr>
          <a:xfrm>
            <a:off x="10226247" y="1722553"/>
            <a:ext cx="546104" cy="7937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28" t="38283" r="7408" b="50189"/>
          <a:stretch/>
        </p:blipFill>
        <p:spPr>
          <a:xfrm>
            <a:off x="10819189" y="2557949"/>
            <a:ext cx="536576" cy="7905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4" t="38283" r="13170" b="50189"/>
          <a:stretch/>
        </p:blipFill>
        <p:spPr>
          <a:xfrm>
            <a:off x="10226247" y="2557949"/>
            <a:ext cx="549275" cy="7905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4" t="50107" r="7309" b="38411"/>
          <a:stretch/>
        </p:blipFill>
        <p:spPr>
          <a:xfrm>
            <a:off x="10816635" y="3393984"/>
            <a:ext cx="539751" cy="787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67" t="50107" r="13190" b="38411"/>
          <a:stretch/>
        </p:blipFill>
        <p:spPr>
          <a:xfrm>
            <a:off x="10226247" y="3393984"/>
            <a:ext cx="544166" cy="787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95" t="61824" r="7343" b="26601"/>
          <a:stretch/>
        </p:blipFill>
        <p:spPr>
          <a:xfrm>
            <a:off x="10822365" y="4224937"/>
            <a:ext cx="546100" cy="79374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2" t="61824" r="13137" b="26601"/>
          <a:stretch/>
        </p:blipFill>
        <p:spPr>
          <a:xfrm>
            <a:off x="10226247" y="4224937"/>
            <a:ext cx="555625" cy="79374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95" t="73547" r="7342" b="14924"/>
          <a:stretch/>
        </p:blipFill>
        <p:spPr>
          <a:xfrm>
            <a:off x="10811872" y="5062239"/>
            <a:ext cx="546100" cy="7905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00" t="73547" r="13190" b="14924"/>
          <a:stretch/>
        </p:blipFill>
        <p:spPr>
          <a:xfrm>
            <a:off x="10226247" y="5062239"/>
            <a:ext cx="540989" cy="7905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</p:pic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75" t="85562" r="7329" b="3141"/>
          <a:stretch/>
        </p:blipFill>
        <p:spPr>
          <a:xfrm>
            <a:off x="10812841" y="5896370"/>
            <a:ext cx="549276" cy="7747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4" t="85562" r="13170" b="3141"/>
          <a:stretch/>
        </p:blipFill>
        <p:spPr>
          <a:xfrm>
            <a:off x="10226247" y="5896370"/>
            <a:ext cx="549278" cy="7747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282656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645915" y="1504681"/>
            <a:ext cx="4630845" cy="3201187"/>
          </a:xfrm>
          <a:prstGeom prst="roundRect">
            <a:avLst>
              <a:gd name="adj" fmla="val 350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351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Words>1</Words>
  <Application>Microsoft Office PowerPoint</Application>
  <PresentationFormat>ワイド画面</PresentationFormat>
  <Paragraphs>1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UD デジタル 教科書体 NK-B</vt:lpstr>
      <vt:lpstr>游ゴシック</vt:lpstr>
      <vt:lpstr>Arial</vt:lpstr>
      <vt:lpstr>Office テーマ</vt:lpstr>
      <vt:lpstr>デザインの設定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Windows ユーザー</dc:creator>
  <cp:lastModifiedBy>Windows ユーザー</cp:lastModifiedBy>
  <cp:revision>26</cp:revision>
  <cp:lastPrinted>2025-10-20T02:56:45Z</cp:lastPrinted>
  <dcterms:created xsi:type="dcterms:W3CDTF">2025-01-10T04:12:10Z</dcterms:created>
  <dcterms:modified xsi:type="dcterms:W3CDTF">2026-02-13T02:12:10Z</dcterms:modified>
</cp:coreProperties>
</file>