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30" autoAdjust="0"/>
    <p:restoredTop sz="94660"/>
  </p:normalViewPr>
  <p:slideViewPr>
    <p:cSldViewPr snapToGrid="0">
      <p:cViewPr>
        <p:scale>
          <a:sx n="60" d="100"/>
          <a:sy n="60" d="100"/>
        </p:scale>
        <p:origin x="1940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19" y="2256350"/>
            <a:ext cx="5330099" cy="55509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17" y="2995754"/>
            <a:ext cx="7295451" cy="3670105"/>
          </a:xfrm>
          <a:prstGeom prst="rect">
            <a:avLst/>
          </a:prstGeom>
        </p:spPr>
      </p:pic>
      <p:grpSp>
        <p:nvGrpSpPr>
          <p:cNvPr id="11" name="グループ化 10"/>
          <p:cNvGrpSpPr/>
          <p:nvPr userDrawn="1"/>
        </p:nvGrpSpPr>
        <p:grpSpPr>
          <a:xfrm>
            <a:off x="54936" y="1513733"/>
            <a:ext cx="7366332" cy="1297712"/>
            <a:chOff x="49620" y="1853637"/>
            <a:chExt cx="7366332" cy="1297712"/>
          </a:xfrm>
        </p:grpSpPr>
        <p:pic>
          <p:nvPicPr>
            <p:cNvPr id="10" name="図 9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20" y="1853637"/>
              <a:ext cx="7366332" cy="499121"/>
            </a:xfrm>
            <a:prstGeom prst="rect">
              <a:avLst/>
            </a:prstGeom>
          </p:spPr>
        </p:pic>
        <p:pic>
          <p:nvPicPr>
            <p:cNvPr id="9" name="図 8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4302" y="1941674"/>
              <a:ext cx="1771650" cy="12096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750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737" y="422660"/>
            <a:ext cx="6934200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90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782953" y="3463510"/>
            <a:ext cx="713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ここに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入力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してね</a:t>
            </a:r>
            <a:endParaRPr kumimoji="1" lang="ja-JP" altLang="en-US" sz="1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468905" y="5813828"/>
            <a:ext cx="713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ここに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入力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してね</a:t>
            </a:r>
            <a:endParaRPr kumimoji="1" lang="ja-JP" altLang="en-US" sz="12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468905" y="3456421"/>
            <a:ext cx="713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ここに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入力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してね</a:t>
            </a:r>
            <a:endParaRPr kumimoji="1" lang="ja-JP" altLang="en-US" sz="1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468905" y="4676912"/>
            <a:ext cx="713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ここに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入力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してね</a:t>
            </a:r>
            <a:endParaRPr kumimoji="1"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779298" y="5799652"/>
            <a:ext cx="713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ここに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入力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してね</a:t>
            </a:r>
            <a:endParaRPr kumimoji="1" lang="ja-JP" altLang="en-US" sz="1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779298" y="4662737"/>
            <a:ext cx="713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ここに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入力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してね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46786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30</Words>
  <Application>Microsoft Office PowerPoint</Application>
  <PresentationFormat>ユーザー設定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Windows ユーザー</cp:lastModifiedBy>
  <cp:revision>4</cp:revision>
  <dcterms:created xsi:type="dcterms:W3CDTF">2025-01-10T05:05:55Z</dcterms:created>
  <dcterms:modified xsi:type="dcterms:W3CDTF">2025-10-15T01:25:32Z</dcterms:modified>
</cp:coreProperties>
</file>