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256" r:id="rId3"/>
    <p:sldId id="257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>
        <p:scale>
          <a:sx n="98" d="100"/>
          <a:sy n="98" d="100"/>
        </p:scale>
        <p:origin x="102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69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70" y="1746345"/>
            <a:ext cx="4152900" cy="2819400"/>
          </a:xfrm>
          <a:prstGeom prst="rect">
            <a:avLst/>
          </a:prstGeom>
        </p:spPr>
      </p:pic>
      <p:sp>
        <p:nvSpPr>
          <p:cNvPr id="8" name="正方形/長方形 7"/>
          <p:cNvSpPr/>
          <p:nvPr userDrawn="1"/>
        </p:nvSpPr>
        <p:spPr>
          <a:xfrm>
            <a:off x="987357" y="4114800"/>
            <a:ext cx="3297677" cy="374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 userDrawn="1"/>
        </p:nvSpPr>
        <p:spPr>
          <a:xfrm>
            <a:off x="5457217" y="2782111"/>
            <a:ext cx="1089498" cy="73930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 userDrawn="1"/>
        </p:nvSpPr>
        <p:spPr>
          <a:xfrm>
            <a:off x="6906638" y="1663430"/>
            <a:ext cx="4357991" cy="3035030"/>
          </a:xfrm>
          <a:prstGeom prst="roundRect">
            <a:avLst>
              <a:gd name="adj" fmla="val 4488"/>
            </a:avLst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右矢印 10"/>
          <p:cNvSpPr/>
          <p:nvPr userDrawn="1"/>
        </p:nvSpPr>
        <p:spPr>
          <a:xfrm>
            <a:off x="5457217" y="5683946"/>
            <a:ext cx="335231" cy="22747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 userDrawn="1"/>
        </p:nvSpPr>
        <p:spPr>
          <a:xfrm>
            <a:off x="5971204" y="5330757"/>
            <a:ext cx="1340921" cy="933856"/>
          </a:xfrm>
          <a:prstGeom prst="roundRect">
            <a:avLst>
              <a:gd name="adj" fmla="val 4488"/>
            </a:avLst>
          </a:prstGeom>
          <a:solidFill>
            <a:schemeClr val="tx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/>
          <p:cNvSpPr/>
          <p:nvPr userDrawn="1"/>
        </p:nvSpPr>
        <p:spPr>
          <a:xfrm>
            <a:off x="3937540" y="5330757"/>
            <a:ext cx="1340921" cy="933856"/>
          </a:xfrm>
          <a:prstGeom prst="roundRect">
            <a:avLst>
              <a:gd name="adj" fmla="val 4488"/>
            </a:avLst>
          </a:prstGeom>
          <a:noFill/>
          <a:ln w="19050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動作設定ボタン: ヘルプ 13">
            <a:hlinkClick r:id="" action="ppaction://noaction" highlightClick="1"/>
          </p:cNvPr>
          <p:cNvSpPr/>
          <p:nvPr userDrawn="1"/>
        </p:nvSpPr>
        <p:spPr>
          <a:xfrm>
            <a:off x="4131345" y="5364804"/>
            <a:ext cx="953310" cy="865762"/>
          </a:xfrm>
          <a:prstGeom prst="actionButtonHelp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 userDrawn="1"/>
        </p:nvSpPr>
        <p:spPr>
          <a:xfrm>
            <a:off x="4285034" y="5005641"/>
            <a:ext cx="3601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こんな風に、右側に動かしてね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9987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zzle_sheet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0" y="336837"/>
            <a:ext cx="10010775" cy="6416379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 userDrawn="1"/>
        </p:nvSpPr>
        <p:spPr>
          <a:xfrm>
            <a:off x="6991656" y="75227"/>
            <a:ext cx="34291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カードをドラッグして、分別表まで動かしてね　→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946315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53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18" Type="http://schemas.openxmlformats.org/officeDocument/2006/relationships/image" Target="../media/image19.jpg"/><Relationship Id="rId3" Type="http://schemas.openxmlformats.org/officeDocument/2006/relationships/image" Target="../media/image4.jpg"/><Relationship Id="rId21" Type="http://schemas.openxmlformats.org/officeDocument/2006/relationships/image" Target="../media/image22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17" Type="http://schemas.openxmlformats.org/officeDocument/2006/relationships/image" Target="../media/image18.jpg"/><Relationship Id="rId25" Type="http://schemas.openxmlformats.org/officeDocument/2006/relationships/image" Target="../media/image26.jpg"/><Relationship Id="rId2" Type="http://schemas.openxmlformats.org/officeDocument/2006/relationships/image" Target="../media/image3.jpg"/><Relationship Id="rId16" Type="http://schemas.openxmlformats.org/officeDocument/2006/relationships/image" Target="../media/image17.jpg"/><Relationship Id="rId20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24" Type="http://schemas.openxmlformats.org/officeDocument/2006/relationships/image" Target="../media/image25.jpg"/><Relationship Id="rId5" Type="http://schemas.openxmlformats.org/officeDocument/2006/relationships/image" Target="../media/image6.jpg"/><Relationship Id="rId15" Type="http://schemas.openxmlformats.org/officeDocument/2006/relationships/image" Target="../media/image16.jpg"/><Relationship Id="rId23" Type="http://schemas.openxmlformats.org/officeDocument/2006/relationships/image" Target="../media/image24.jpg"/><Relationship Id="rId10" Type="http://schemas.openxmlformats.org/officeDocument/2006/relationships/image" Target="../media/image11.jpg"/><Relationship Id="rId19" Type="http://schemas.openxmlformats.org/officeDocument/2006/relationships/image" Target="../media/image20.jpg"/><Relationship Id="rId4" Type="http://schemas.openxmlformats.org/officeDocument/2006/relationships/image" Target="../media/image5.jpg"/><Relationship Id="rId9" Type="http://schemas.openxmlformats.org/officeDocument/2006/relationships/image" Target="../media/image10.jpg"/><Relationship Id="rId14" Type="http://schemas.openxmlformats.org/officeDocument/2006/relationships/image" Target="../media/image15.jpg"/><Relationship Id="rId22" Type="http://schemas.openxmlformats.org/officeDocument/2006/relationships/image" Target="../media/image2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249" y="93159"/>
            <a:ext cx="579377" cy="84050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04" y="89159"/>
            <a:ext cx="579377" cy="84050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639" y="93160"/>
            <a:ext cx="579377" cy="84050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816" y="933664"/>
            <a:ext cx="579377" cy="84050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640" y="923257"/>
            <a:ext cx="579377" cy="84050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712" y="919256"/>
            <a:ext cx="579377" cy="84050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640" y="1763761"/>
            <a:ext cx="579377" cy="84050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18" y="1759761"/>
            <a:ext cx="579377" cy="84050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639" y="1759761"/>
            <a:ext cx="579377" cy="84050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264" y="2600265"/>
            <a:ext cx="579377" cy="84050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277" y="2600265"/>
            <a:ext cx="579377" cy="84050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640" y="2600265"/>
            <a:ext cx="579377" cy="84050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641" y="3440769"/>
            <a:ext cx="579377" cy="84050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520" y="3440769"/>
            <a:ext cx="579377" cy="84050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897" y="3440769"/>
            <a:ext cx="579377" cy="840504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627" y="4281273"/>
            <a:ext cx="579377" cy="84050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516" y="4281273"/>
            <a:ext cx="579377" cy="840504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898" y="4281273"/>
            <a:ext cx="579377" cy="84050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880" y="5121778"/>
            <a:ext cx="579377" cy="84050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267" y="5121778"/>
            <a:ext cx="579377" cy="84050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898" y="5121778"/>
            <a:ext cx="579377" cy="840504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143" y="5962282"/>
            <a:ext cx="579377" cy="84050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520" y="5962282"/>
            <a:ext cx="579377" cy="840504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898" y="5962282"/>
            <a:ext cx="579377" cy="84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6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815235" y="590918"/>
            <a:ext cx="8999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 smtClean="0"/>
              <a:t>１ページ目で、パズルをしたら、答え合わせをしてみよう！</a:t>
            </a:r>
            <a:endParaRPr kumimoji="1" lang="ja-JP" altLang="en-US" sz="24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15235" y="1052583"/>
            <a:ext cx="89999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/>
              <a:t>左下の黒い四角形を、ドラッグして、右の点線の資格のところへ移動させてね。</a:t>
            </a:r>
            <a:endParaRPr kumimoji="1" lang="ja-JP" altLang="en-US" sz="1600" b="1" dirty="0"/>
          </a:p>
        </p:txBody>
      </p:sp>
      <p:sp>
        <p:nvSpPr>
          <p:cNvPr id="5" name="角丸四角形 4"/>
          <p:cNvSpPr/>
          <p:nvPr/>
        </p:nvSpPr>
        <p:spPr>
          <a:xfrm>
            <a:off x="747141" y="1702339"/>
            <a:ext cx="4348264" cy="3005846"/>
          </a:xfrm>
          <a:prstGeom prst="roundRect">
            <a:avLst>
              <a:gd name="adj" fmla="val 35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512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34</Words>
  <Application>Microsoft Office PowerPoint</Application>
  <PresentationFormat>ワイド画面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Arial</vt:lpstr>
      <vt:lpstr>Office テーマ</vt:lpstr>
      <vt:lpstr>デザインの設定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ユーザー</dc:creator>
  <cp:lastModifiedBy>Windows ユーザー</cp:lastModifiedBy>
  <cp:revision>5</cp:revision>
  <dcterms:created xsi:type="dcterms:W3CDTF">2025-01-10T04:12:10Z</dcterms:created>
  <dcterms:modified xsi:type="dcterms:W3CDTF">2025-01-17T01:54:10Z</dcterms:modified>
</cp:coreProperties>
</file>