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 id="2147483720" r:id="rId5"/>
  </p:sldMasterIdLst>
  <p:notesMasterIdLst>
    <p:notesMasterId r:id="rId8"/>
  </p:notesMasterIdLst>
  <p:sldIdLst>
    <p:sldId id="2147378892" r:id="rId6"/>
    <p:sldId id="845" r:id="rId7"/>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70C0"/>
    <a:srgbClr val="FFCCFF"/>
    <a:srgbClr val="FF00FF"/>
    <a:srgbClr val="2585C9"/>
    <a:srgbClr val="00B050"/>
    <a:srgbClr val="70AD47"/>
    <a:srgbClr val="DAE3F3"/>
    <a:srgbClr val="FFF2CC"/>
    <a:srgbClr val="A8B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5AC539-D385-4038-B0A7-60E8412DA64C}" v="4" dt="2024-04-02T01:12:58.937"/>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76" d="100"/>
          <a:sy n="76" d="100"/>
        </p:scale>
        <p:origin x="1236" y="90"/>
      </p:cViewPr>
      <p:guideLst/>
    </p:cSldViewPr>
  </p:slideViewPr>
  <p:notesTextViewPr>
    <p:cViewPr>
      <p:scale>
        <a:sx n="1" d="1"/>
        <a:sy n="1" d="1"/>
      </p:scale>
      <p:origin x="0" y="0"/>
    </p:cViewPr>
  </p:notesTextViewPr>
  <p:gridSpacing cx="76200" cy="76200"/>
</p:viewPr>
</file>

<file path=ppt/_rels/presentation.xml.rels>&#65279;<?xml version="1.0" encoding="utf-8" standalone="yes"?>
<Relationships xmlns="http://schemas.openxmlformats.org/package/2006/relationships"><Relationship Id="rId8" Type="http://schemas.openxmlformats.org/officeDocument/2006/relationships/notesMaster" Target="notesMasters/notesMaster1.xml" /><Relationship Id="rId13" Type="http://schemas.microsoft.com/office/2016/11/relationships/changesInfo" Target="changesInfos/changesInfo1.xml" /><Relationship Id="rId7" Type="http://schemas.openxmlformats.org/officeDocument/2006/relationships/slide" Target="slides/slide2.xml" /><Relationship Id="rId12" Type="http://schemas.openxmlformats.org/officeDocument/2006/relationships/tableStyles" Target="tableStyles.xml" /><Relationship Id="rId6" Type="http://schemas.openxmlformats.org/officeDocument/2006/relationships/slide" Target="slides/slide1.xml" /><Relationship Id="rId11" Type="http://schemas.openxmlformats.org/officeDocument/2006/relationships/theme" Target="theme/theme1.xml" /><Relationship Id="rId5" Type="http://schemas.openxmlformats.org/officeDocument/2006/relationships/slideMaster" Target="slideMasters/slideMaster2.xml" /><Relationship Id="rId10" Type="http://schemas.openxmlformats.org/officeDocument/2006/relationships/viewProps" Target="viewProps.xml" /><Relationship Id="rId4" Type="http://schemas.openxmlformats.org/officeDocument/2006/relationships/slideMaster" Target="slideMasters/slideMaster1.xml" /><Relationship Id="rId9" Type="http://schemas.openxmlformats.org/officeDocument/2006/relationships/presProps" Target="presProps.xml" /><Relationship Id="rId14" Type="http://schemas.microsoft.com/office/2015/10/relationships/revisionInfo" Target="revisionInfo.xml"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荻野 友保(OGINO Tomoyasu)" userId="ba555b5a-6e90-4e91-b81c-5cb792537a2f" providerId="ADAL" clId="{1E5AC539-D385-4038-B0A7-60E8412DA64C}"/>
    <pc:docChg chg="undo custSel delSld modSld">
      <pc:chgData name="荻野 友保(OGINO Tomoyasu)" userId="ba555b5a-6e90-4e91-b81c-5cb792537a2f" providerId="ADAL" clId="{1E5AC539-D385-4038-B0A7-60E8412DA64C}" dt="2024-04-02T01:13:58.199" v="300" actId="1035"/>
      <pc:docMkLst>
        <pc:docMk/>
      </pc:docMkLst>
      <pc:sldChg chg="addSp delSp modSp mod">
        <pc:chgData name="荻野 友保(OGINO Tomoyasu)" userId="ba555b5a-6e90-4e91-b81c-5cb792537a2f" providerId="ADAL" clId="{1E5AC539-D385-4038-B0A7-60E8412DA64C}" dt="2024-04-02T01:13:58.199" v="300" actId="1035"/>
        <pc:sldMkLst>
          <pc:docMk/>
          <pc:sldMk cId="3079596639" sldId="845"/>
        </pc:sldMkLst>
        <pc:spChg chg="mod">
          <ac:chgData name="荻野 友保(OGINO Tomoyasu)" userId="ba555b5a-6e90-4e91-b81c-5cb792537a2f" providerId="ADAL" clId="{1E5AC539-D385-4038-B0A7-60E8412DA64C}" dt="2024-04-02T01:13:58.199" v="300" actId="1035"/>
          <ac:spMkLst>
            <pc:docMk/>
            <pc:sldMk cId="3079596639" sldId="845"/>
            <ac:spMk id="5" creationId="{79B8A850-0DB9-55C1-3E5C-B0C9FE20C5B9}"/>
          </ac:spMkLst>
        </pc:spChg>
        <pc:spChg chg="mod">
          <ac:chgData name="荻野 友保(OGINO Tomoyasu)" userId="ba555b5a-6e90-4e91-b81c-5cb792537a2f" providerId="ADAL" clId="{1E5AC539-D385-4038-B0A7-60E8412DA64C}" dt="2024-04-02T01:11:04.623" v="109" actId="1036"/>
          <ac:spMkLst>
            <pc:docMk/>
            <pc:sldMk cId="3079596639" sldId="845"/>
            <ac:spMk id="7" creationId="{EE181419-9257-0E72-BC01-62C073617769}"/>
          </ac:spMkLst>
        </pc:spChg>
        <pc:spChg chg="del">
          <ac:chgData name="荻野 友保(OGINO Tomoyasu)" userId="ba555b5a-6e90-4e91-b81c-5cb792537a2f" providerId="ADAL" clId="{1E5AC539-D385-4038-B0A7-60E8412DA64C}" dt="2024-04-02T01:08:23.464" v="1" actId="478"/>
          <ac:spMkLst>
            <pc:docMk/>
            <pc:sldMk cId="3079596639" sldId="845"/>
            <ac:spMk id="8" creationId="{99FBFA0A-87A8-EF7B-6625-126F6E551165}"/>
          </ac:spMkLst>
        </pc:spChg>
        <pc:spChg chg="add mod">
          <ac:chgData name="荻野 友保(OGINO Tomoyasu)" userId="ba555b5a-6e90-4e91-b81c-5cb792537a2f" providerId="ADAL" clId="{1E5AC539-D385-4038-B0A7-60E8412DA64C}" dt="2024-04-02T01:11:56.473" v="153" actId="1076"/>
          <ac:spMkLst>
            <pc:docMk/>
            <pc:sldMk cId="3079596639" sldId="845"/>
            <ac:spMk id="9" creationId="{24109072-21F0-6FF9-55B7-99BF9C69E9B1}"/>
          </ac:spMkLst>
        </pc:spChg>
        <pc:spChg chg="del">
          <ac:chgData name="荻野 友保(OGINO Tomoyasu)" userId="ba555b5a-6e90-4e91-b81c-5cb792537a2f" providerId="ADAL" clId="{1E5AC539-D385-4038-B0A7-60E8412DA64C}" dt="2024-04-02T01:08:25.137" v="2" actId="478"/>
          <ac:spMkLst>
            <pc:docMk/>
            <pc:sldMk cId="3079596639" sldId="845"/>
            <ac:spMk id="10" creationId="{333C7C0E-BA89-7781-AD79-7E8E38FD0D30}"/>
          </ac:spMkLst>
        </pc:spChg>
        <pc:graphicFrameChg chg="mod">
          <ac:chgData name="荻野 友保(OGINO Tomoyasu)" userId="ba555b5a-6e90-4e91-b81c-5cb792537a2f" providerId="ADAL" clId="{1E5AC539-D385-4038-B0A7-60E8412DA64C}" dt="2024-04-02T01:11:04.623" v="109" actId="1036"/>
          <ac:graphicFrameMkLst>
            <pc:docMk/>
            <pc:sldMk cId="3079596639" sldId="845"/>
            <ac:graphicFrameMk id="2" creationId="{AAE7C397-1585-5B09-F65C-7C23D445815E}"/>
          </ac:graphicFrameMkLst>
        </pc:graphicFrameChg>
        <pc:graphicFrameChg chg="add del mod">
          <ac:chgData name="荻野 友保(OGINO Tomoyasu)" userId="ba555b5a-6e90-4e91-b81c-5cb792537a2f" providerId="ADAL" clId="{1E5AC539-D385-4038-B0A7-60E8412DA64C}" dt="2024-04-02T01:09:13.655" v="12" actId="478"/>
          <ac:graphicFrameMkLst>
            <pc:docMk/>
            <pc:sldMk cId="3079596639" sldId="845"/>
            <ac:graphicFrameMk id="3" creationId="{BAB0FF86-C29B-C805-C029-BD8E7E03EB55}"/>
          </ac:graphicFrameMkLst>
        </pc:graphicFrameChg>
        <pc:graphicFrameChg chg="add mod modGraphic">
          <ac:chgData name="荻野 友保(OGINO Tomoyasu)" userId="ba555b5a-6e90-4e91-b81c-5cb792537a2f" providerId="ADAL" clId="{1E5AC539-D385-4038-B0A7-60E8412DA64C}" dt="2024-04-02T01:12:01.308" v="154" actId="2711"/>
          <ac:graphicFrameMkLst>
            <pc:docMk/>
            <pc:sldMk cId="3079596639" sldId="845"/>
            <ac:graphicFrameMk id="6" creationId="{EC849AD1-26CE-527E-92ED-CEF3D3B71362}"/>
          </ac:graphicFrameMkLst>
        </pc:graphicFrameChg>
        <pc:graphicFrameChg chg="mod">
          <ac:chgData name="荻野 友保(OGINO Tomoyasu)" userId="ba555b5a-6e90-4e91-b81c-5cb792537a2f" providerId="ADAL" clId="{1E5AC539-D385-4038-B0A7-60E8412DA64C}" dt="2024-04-02T01:11:04.623" v="109" actId="1036"/>
          <ac:graphicFrameMkLst>
            <pc:docMk/>
            <pc:sldMk cId="3079596639" sldId="845"/>
            <ac:graphicFrameMk id="23" creationId="{E604575B-B555-F190-FF12-204224600662}"/>
          </ac:graphicFrameMkLst>
        </pc:graphicFrameChg>
        <pc:graphicFrameChg chg="mod">
          <ac:chgData name="荻野 友保(OGINO Tomoyasu)" userId="ba555b5a-6e90-4e91-b81c-5cb792537a2f" providerId="ADAL" clId="{1E5AC539-D385-4038-B0A7-60E8412DA64C}" dt="2024-04-02T01:11:04.623" v="109" actId="1036"/>
          <ac:graphicFrameMkLst>
            <pc:docMk/>
            <pc:sldMk cId="3079596639" sldId="845"/>
            <ac:graphicFrameMk id="25" creationId="{7D21EDC4-3EBE-64A8-B61E-492EC2A5AB56}"/>
          </ac:graphicFrameMkLst>
        </pc:graphicFrameChg>
        <pc:graphicFrameChg chg="mod">
          <ac:chgData name="荻野 友保(OGINO Tomoyasu)" userId="ba555b5a-6e90-4e91-b81c-5cb792537a2f" providerId="ADAL" clId="{1E5AC539-D385-4038-B0A7-60E8412DA64C}" dt="2024-04-02T01:11:04.623" v="109" actId="1036"/>
          <ac:graphicFrameMkLst>
            <pc:docMk/>
            <pc:sldMk cId="3079596639" sldId="845"/>
            <ac:graphicFrameMk id="26" creationId="{558AE7AF-FE02-8D92-BB70-53B4EF62207F}"/>
          </ac:graphicFrameMkLst>
        </pc:graphicFrameChg>
        <pc:graphicFrameChg chg="mod">
          <ac:chgData name="荻野 友保(OGINO Tomoyasu)" userId="ba555b5a-6e90-4e91-b81c-5cb792537a2f" providerId="ADAL" clId="{1E5AC539-D385-4038-B0A7-60E8412DA64C}" dt="2024-04-02T01:11:04.623" v="109" actId="1036"/>
          <ac:graphicFrameMkLst>
            <pc:docMk/>
            <pc:sldMk cId="3079596639" sldId="845"/>
            <ac:graphicFrameMk id="29" creationId="{5FBDA531-8292-A0ED-6048-65078120B5A2}"/>
          </ac:graphicFrameMkLst>
        </pc:graphicFrameChg>
        <pc:graphicFrameChg chg="mod">
          <ac:chgData name="荻野 友保(OGINO Tomoyasu)" userId="ba555b5a-6e90-4e91-b81c-5cb792537a2f" providerId="ADAL" clId="{1E5AC539-D385-4038-B0A7-60E8412DA64C}" dt="2024-04-02T01:11:04.623" v="109" actId="1036"/>
          <ac:graphicFrameMkLst>
            <pc:docMk/>
            <pc:sldMk cId="3079596639" sldId="845"/>
            <ac:graphicFrameMk id="30" creationId="{A5E6A04A-5EAB-522D-76E3-AD59DE778C51}"/>
          </ac:graphicFrameMkLst>
        </pc:graphicFrameChg>
        <pc:graphicFrameChg chg="mod">
          <ac:chgData name="荻野 友保(OGINO Tomoyasu)" userId="ba555b5a-6e90-4e91-b81c-5cb792537a2f" providerId="ADAL" clId="{1E5AC539-D385-4038-B0A7-60E8412DA64C}" dt="2024-04-02T01:11:04.623" v="109" actId="1036"/>
          <ac:graphicFrameMkLst>
            <pc:docMk/>
            <pc:sldMk cId="3079596639" sldId="845"/>
            <ac:graphicFrameMk id="31" creationId="{050CFC20-908E-14E9-8EFE-2482F56C49F6}"/>
          </ac:graphicFrameMkLst>
        </pc:graphicFrameChg>
        <pc:cxnChg chg="mod">
          <ac:chgData name="荻野 友保(OGINO Tomoyasu)" userId="ba555b5a-6e90-4e91-b81c-5cb792537a2f" providerId="ADAL" clId="{1E5AC539-D385-4038-B0A7-60E8412DA64C}" dt="2024-04-02T01:11:04.623" v="109" actId="1036"/>
          <ac:cxnSpMkLst>
            <pc:docMk/>
            <pc:sldMk cId="3079596639" sldId="845"/>
            <ac:cxnSpMk id="4" creationId="{A7BF22A4-7A6B-272F-D315-F3BDF0C37416}"/>
          </ac:cxnSpMkLst>
        </pc:cxnChg>
      </pc:sldChg>
      <pc:sldChg chg="delSp del mod">
        <pc:chgData name="荻野 友保(OGINO Tomoyasu)" userId="ba555b5a-6e90-4e91-b81c-5cb792537a2f" providerId="ADAL" clId="{1E5AC539-D385-4038-B0A7-60E8412DA64C}" dt="2024-04-02T01:08:32.998" v="5" actId="47"/>
        <pc:sldMkLst>
          <pc:docMk/>
          <pc:sldMk cId="4084056666" sldId="2147378878"/>
        </pc:sldMkLst>
        <pc:spChg chg="del">
          <ac:chgData name="荻野 友保(OGINO Tomoyasu)" userId="ba555b5a-6e90-4e91-b81c-5cb792537a2f" providerId="ADAL" clId="{1E5AC539-D385-4038-B0A7-60E8412DA64C}" dt="2024-04-02T01:08:31.148" v="4" actId="478"/>
          <ac:spMkLst>
            <pc:docMk/>
            <pc:sldMk cId="4084056666" sldId="2147378878"/>
            <ac:spMk id="15" creationId="{16C46451-AEF9-3061-BC1B-83878845D09E}"/>
          </ac:spMkLst>
        </pc:spChg>
      </pc:sldChg>
      <pc:sldChg chg="del">
        <pc:chgData name="荻野 友保(OGINO Tomoyasu)" userId="ba555b5a-6e90-4e91-b81c-5cb792537a2f" providerId="ADAL" clId="{1E5AC539-D385-4038-B0A7-60E8412DA64C}" dt="2024-04-02T01:08:33.909" v="6" actId="47"/>
        <pc:sldMkLst>
          <pc:docMk/>
          <pc:sldMk cId="1840753614" sldId="2147378879"/>
        </pc:sldMkLst>
      </pc:sldChg>
      <pc:sldChg chg="del">
        <pc:chgData name="荻野 友保(OGINO Tomoyasu)" userId="ba555b5a-6e90-4e91-b81c-5cb792537a2f" providerId="ADAL" clId="{1E5AC539-D385-4038-B0A7-60E8412DA64C}" dt="2024-04-02T01:08:35.626" v="7" actId="47"/>
        <pc:sldMkLst>
          <pc:docMk/>
          <pc:sldMk cId="495054232" sldId="2147378880"/>
        </pc:sldMkLst>
      </pc:sldChg>
      <pc:sldChg chg="addSp delSp modSp mod">
        <pc:chgData name="荻野 友保(OGINO Tomoyasu)" userId="ba555b5a-6e90-4e91-b81c-5cb792537a2f" providerId="ADAL" clId="{1E5AC539-D385-4038-B0A7-60E8412DA64C}" dt="2024-04-02T01:13:47.917" v="297" actId="1036"/>
        <pc:sldMkLst>
          <pc:docMk/>
          <pc:sldMk cId="2527553762" sldId="2147378881"/>
        </pc:sldMkLst>
        <pc:spChg chg="del">
          <ac:chgData name="荻野 友保(OGINO Tomoyasu)" userId="ba555b5a-6e90-4e91-b81c-5cb792537a2f" providerId="ADAL" clId="{1E5AC539-D385-4038-B0A7-60E8412DA64C}" dt="2024-04-02T01:08:38.249" v="8" actId="478"/>
          <ac:spMkLst>
            <pc:docMk/>
            <pc:sldMk cId="2527553762" sldId="2147378881"/>
            <ac:spMk id="3" creationId="{0341A0A6-AF2C-A7E5-3834-E8DD397BD797}"/>
          </ac:spMkLst>
        </pc:spChg>
        <pc:spChg chg="add mod">
          <ac:chgData name="荻野 友保(OGINO Tomoyasu)" userId="ba555b5a-6e90-4e91-b81c-5cb792537a2f" providerId="ADAL" clId="{1E5AC539-D385-4038-B0A7-60E8412DA64C}" dt="2024-04-02T01:12:58.937" v="214"/>
          <ac:spMkLst>
            <pc:docMk/>
            <pc:sldMk cId="2527553762" sldId="2147378881"/>
            <ac:spMk id="7" creationId="{F1FA1148-D32B-2228-9637-D288F5F44238}"/>
          </ac:spMkLst>
        </pc:spChg>
        <pc:spChg chg="mod">
          <ac:chgData name="荻野 友保(OGINO Tomoyasu)" userId="ba555b5a-6e90-4e91-b81c-5cb792537a2f" providerId="ADAL" clId="{1E5AC539-D385-4038-B0A7-60E8412DA64C}" dt="2024-04-02T01:13:47.917" v="297" actId="1036"/>
          <ac:spMkLst>
            <pc:docMk/>
            <pc:sldMk cId="2527553762" sldId="2147378881"/>
            <ac:spMk id="10" creationId="{9DAF8577-A7B2-9A7B-0E92-6CA66664FCF3}"/>
          </ac:spMkLst>
        </pc:spChg>
        <pc:spChg chg="mod">
          <ac:chgData name="荻野 友保(OGINO Tomoyasu)" userId="ba555b5a-6e90-4e91-b81c-5cb792537a2f" providerId="ADAL" clId="{1E5AC539-D385-4038-B0A7-60E8412DA64C}" dt="2024-04-02T01:12:44.795" v="198" actId="1036"/>
          <ac:spMkLst>
            <pc:docMk/>
            <pc:sldMk cId="2527553762" sldId="2147378881"/>
            <ac:spMk id="12" creationId="{34DDC1D4-497E-896C-9FBC-6950230988D6}"/>
          </ac:spMkLst>
        </pc:spChg>
        <pc:spChg chg="del">
          <ac:chgData name="荻野 友保(OGINO Tomoyasu)" userId="ba555b5a-6e90-4e91-b81c-5cb792537a2f" providerId="ADAL" clId="{1E5AC539-D385-4038-B0A7-60E8412DA64C}" dt="2024-04-02T01:08:40.703" v="9" actId="478"/>
          <ac:spMkLst>
            <pc:docMk/>
            <pc:sldMk cId="2527553762" sldId="2147378881"/>
            <ac:spMk id="14" creationId="{6A3C4FC0-B348-F399-5F58-FCD43EF9C5B4}"/>
          </ac:spMkLst>
        </pc:spChg>
        <pc:graphicFrameChg chg="mod">
          <ac:chgData name="荻野 友保(OGINO Tomoyasu)" userId="ba555b5a-6e90-4e91-b81c-5cb792537a2f" providerId="ADAL" clId="{1E5AC539-D385-4038-B0A7-60E8412DA64C}" dt="2024-04-02T01:12:44.795" v="198" actId="1036"/>
          <ac:graphicFrameMkLst>
            <pc:docMk/>
            <pc:sldMk cId="2527553762" sldId="2147378881"/>
            <ac:graphicFrameMk id="2" creationId="{23403E29-A423-730A-74D3-D877B34251E3}"/>
          </ac:graphicFrameMkLst>
        </pc:graphicFrameChg>
        <pc:graphicFrameChg chg="mod">
          <ac:chgData name="荻野 友保(OGINO Tomoyasu)" userId="ba555b5a-6e90-4e91-b81c-5cb792537a2f" providerId="ADAL" clId="{1E5AC539-D385-4038-B0A7-60E8412DA64C}" dt="2024-04-02T01:12:44.795" v="198" actId="1036"/>
          <ac:graphicFrameMkLst>
            <pc:docMk/>
            <pc:sldMk cId="2527553762" sldId="2147378881"/>
            <ac:graphicFrameMk id="5" creationId="{02FA10FD-C5B6-4E82-EEDB-6787192C77D5}"/>
          </ac:graphicFrameMkLst>
        </pc:graphicFrameChg>
        <pc:graphicFrameChg chg="add mod modGraphic">
          <ac:chgData name="荻野 友保(OGINO Tomoyasu)" userId="ba555b5a-6e90-4e91-b81c-5cb792537a2f" providerId="ADAL" clId="{1E5AC539-D385-4038-B0A7-60E8412DA64C}" dt="2024-04-02T01:13:35.405" v="286" actId="14100"/>
          <ac:graphicFrameMkLst>
            <pc:docMk/>
            <pc:sldMk cId="2527553762" sldId="2147378881"/>
            <ac:graphicFrameMk id="6" creationId="{6A601E1A-5456-7AE4-0CF1-DBA1277D7CAF}"/>
          </ac:graphicFrameMkLst>
        </pc:graphicFrameChg>
        <pc:graphicFrameChg chg="mod">
          <ac:chgData name="荻野 友保(OGINO Tomoyasu)" userId="ba555b5a-6e90-4e91-b81c-5cb792537a2f" providerId="ADAL" clId="{1E5AC539-D385-4038-B0A7-60E8412DA64C}" dt="2024-04-02T01:12:44.795" v="198" actId="1036"/>
          <ac:graphicFrameMkLst>
            <pc:docMk/>
            <pc:sldMk cId="2527553762" sldId="2147378881"/>
            <ac:graphicFrameMk id="9" creationId="{44E7B47C-36CA-9A9B-5A48-F0C07EB9876C}"/>
          </ac:graphicFrameMkLst>
        </pc:graphicFrameChg>
        <pc:graphicFrameChg chg="mod">
          <ac:chgData name="荻野 友保(OGINO Tomoyasu)" userId="ba555b5a-6e90-4e91-b81c-5cb792537a2f" providerId="ADAL" clId="{1E5AC539-D385-4038-B0A7-60E8412DA64C}" dt="2024-04-02T01:12:44.795" v="198" actId="1036"/>
          <ac:graphicFrameMkLst>
            <pc:docMk/>
            <pc:sldMk cId="2527553762" sldId="2147378881"/>
            <ac:graphicFrameMk id="11" creationId="{9391A420-8BAA-82AA-CE6F-3CC43B9F79FA}"/>
          </ac:graphicFrameMkLst>
        </pc:graphicFrameChg>
        <pc:graphicFrameChg chg="mod">
          <ac:chgData name="荻野 友保(OGINO Tomoyasu)" userId="ba555b5a-6e90-4e91-b81c-5cb792537a2f" providerId="ADAL" clId="{1E5AC539-D385-4038-B0A7-60E8412DA64C}" dt="2024-04-02T01:12:44.795" v="198" actId="1036"/>
          <ac:graphicFrameMkLst>
            <pc:docMk/>
            <pc:sldMk cId="2527553762" sldId="2147378881"/>
            <ac:graphicFrameMk id="27" creationId="{3C7941E5-A0C8-A4C0-4E43-94FD6529D2AD}"/>
          </ac:graphicFrameMkLst>
        </pc:graphicFrameChg>
        <pc:graphicFrameChg chg="mod">
          <ac:chgData name="荻野 友保(OGINO Tomoyasu)" userId="ba555b5a-6e90-4e91-b81c-5cb792537a2f" providerId="ADAL" clId="{1E5AC539-D385-4038-B0A7-60E8412DA64C}" dt="2024-04-02T01:12:44.795" v="198" actId="1036"/>
          <ac:graphicFrameMkLst>
            <pc:docMk/>
            <pc:sldMk cId="2527553762" sldId="2147378881"/>
            <ac:graphicFrameMk id="30" creationId="{E39C0356-3C95-C47C-144C-13E36EFE284C}"/>
          </ac:graphicFrameMkLst>
        </pc:graphicFrameChg>
        <pc:graphicFrameChg chg="mod">
          <ac:chgData name="荻野 友保(OGINO Tomoyasu)" userId="ba555b5a-6e90-4e91-b81c-5cb792537a2f" providerId="ADAL" clId="{1E5AC539-D385-4038-B0A7-60E8412DA64C}" dt="2024-04-02T01:12:44.795" v="198" actId="1036"/>
          <ac:graphicFrameMkLst>
            <pc:docMk/>
            <pc:sldMk cId="2527553762" sldId="2147378881"/>
            <ac:graphicFrameMk id="31" creationId="{CBE8F60D-84E1-0635-0380-418964769421}"/>
          </ac:graphicFrameMkLst>
        </pc:graphicFrameChg>
        <pc:cxnChg chg="mod">
          <ac:chgData name="荻野 友保(OGINO Tomoyasu)" userId="ba555b5a-6e90-4e91-b81c-5cb792537a2f" providerId="ADAL" clId="{1E5AC539-D385-4038-B0A7-60E8412DA64C}" dt="2024-04-02T01:13:47.917" v="297" actId="1036"/>
          <ac:cxnSpMkLst>
            <pc:docMk/>
            <pc:sldMk cId="2527553762" sldId="2147378881"/>
            <ac:cxnSpMk id="4" creationId="{A7BF22A4-7A6B-272F-D315-F3BDF0C37416}"/>
          </ac:cxnSpMkLst>
        </pc:cxnChg>
      </pc:sldChg>
      <pc:sldChg chg="addSp delSp modSp mod">
        <pc:chgData name="荻野 友保(OGINO Tomoyasu)" userId="ba555b5a-6e90-4e91-b81c-5cb792537a2f" providerId="ADAL" clId="{1E5AC539-D385-4038-B0A7-60E8412DA64C}" dt="2024-04-02T01:12:32.062" v="182" actId="1036"/>
        <pc:sldMkLst>
          <pc:docMk/>
          <pc:sldMk cId="580855939" sldId="2147378892"/>
        </pc:sldMkLst>
        <pc:spChg chg="mod">
          <ac:chgData name="荻野 友保(OGINO Tomoyasu)" userId="ba555b5a-6e90-4e91-b81c-5cb792537a2f" providerId="ADAL" clId="{1E5AC539-D385-4038-B0A7-60E8412DA64C}" dt="2024-04-02T01:12:32.062" v="182" actId="1036"/>
          <ac:spMkLst>
            <pc:docMk/>
            <pc:sldMk cId="580855939" sldId="2147378892"/>
            <ac:spMk id="3" creationId="{0ECBA042-7483-A3D2-761A-1F6EAA22EB13}"/>
          </ac:spMkLst>
        </pc:spChg>
        <pc:spChg chg="del">
          <ac:chgData name="荻野 友保(OGINO Tomoyasu)" userId="ba555b5a-6e90-4e91-b81c-5cb792537a2f" providerId="ADAL" clId="{1E5AC539-D385-4038-B0A7-60E8412DA64C}" dt="2024-04-02T01:08:17.330" v="0" actId="478"/>
          <ac:spMkLst>
            <pc:docMk/>
            <pc:sldMk cId="580855939" sldId="2147378892"/>
            <ac:spMk id="4" creationId="{17A9E1CB-77F8-6B19-34A3-5810C7DEF60D}"/>
          </ac:spMkLst>
        </pc:spChg>
        <pc:spChg chg="add mod">
          <ac:chgData name="荻野 友保(OGINO Tomoyasu)" userId="ba555b5a-6e90-4e91-b81c-5cb792537a2f" providerId="ADAL" clId="{1E5AC539-D385-4038-B0A7-60E8412DA64C}" dt="2024-04-02T01:12:23.653" v="174"/>
          <ac:spMkLst>
            <pc:docMk/>
            <pc:sldMk cId="580855939" sldId="2147378892"/>
            <ac:spMk id="6" creationId="{0F39CFC8-5FC1-7A97-DEA7-EFC7AAA9639B}"/>
          </ac:spMkLst>
        </pc:spChg>
        <pc:spChg chg="del">
          <ac:chgData name="荻野 友保(OGINO Tomoyasu)" userId="ba555b5a-6e90-4e91-b81c-5cb792537a2f" providerId="ADAL" clId="{1E5AC539-D385-4038-B0A7-60E8412DA64C}" dt="2024-04-02T01:08:27.752" v="3" actId="478"/>
          <ac:spMkLst>
            <pc:docMk/>
            <pc:sldMk cId="580855939" sldId="2147378892"/>
            <ac:spMk id="11" creationId="{4E972729-7C78-2C7E-56B7-B2AB5EB2EA9D}"/>
          </ac:spMkLst>
        </pc:spChg>
        <pc:graphicFrameChg chg="mod">
          <ac:chgData name="荻野 友保(OGINO Tomoyasu)" userId="ba555b5a-6e90-4e91-b81c-5cb792537a2f" providerId="ADAL" clId="{1E5AC539-D385-4038-B0A7-60E8412DA64C}" dt="2024-04-02T01:12:20.594" v="173" actId="1035"/>
          <ac:graphicFrameMkLst>
            <pc:docMk/>
            <pc:sldMk cId="580855939" sldId="2147378892"/>
            <ac:graphicFrameMk id="2" creationId="{48D11440-97AC-268D-92BD-F270091C8890}"/>
          </ac:graphicFrameMkLst>
        </pc:graphicFrameChg>
        <pc:graphicFrameChg chg="add mod">
          <ac:chgData name="荻野 友保(OGINO Tomoyasu)" userId="ba555b5a-6e90-4e91-b81c-5cb792537a2f" providerId="ADAL" clId="{1E5AC539-D385-4038-B0A7-60E8412DA64C}" dt="2024-04-02T01:12:23.653" v="174"/>
          <ac:graphicFrameMkLst>
            <pc:docMk/>
            <pc:sldMk cId="580855939" sldId="2147378892"/>
            <ac:graphicFrameMk id="5" creationId="{F41FCFF9-48B2-59F4-4261-A435B8D37754}"/>
          </ac:graphicFrameMkLst>
        </pc:graphicFrameChg>
        <pc:graphicFrameChg chg="mod">
          <ac:chgData name="荻野 友保(OGINO Tomoyasu)" userId="ba555b5a-6e90-4e91-b81c-5cb792537a2f" providerId="ADAL" clId="{1E5AC539-D385-4038-B0A7-60E8412DA64C}" dt="2024-04-02T01:12:20.594" v="173" actId="1035"/>
          <ac:graphicFrameMkLst>
            <pc:docMk/>
            <pc:sldMk cId="580855939" sldId="2147378892"/>
            <ac:graphicFrameMk id="7" creationId="{A998F7D5-90BD-3218-DB46-49C7D8A10F4D}"/>
          </ac:graphicFrameMkLst>
        </pc:graphicFrameChg>
        <pc:graphicFrameChg chg="mod">
          <ac:chgData name="荻野 友保(OGINO Tomoyasu)" userId="ba555b5a-6e90-4e91-b81c-5cb792537a2f" providerId="ADAL" clId="{1E5AC539-D385-4038-B0A7-60E8412DA64C}" dt="2024-04-02T01:12:20.594" v="173" actId="1035"/>
          <ac:graphicFrameMkLst>
            <pc:docMk/>
            <pc:sldMk cId="580855939" sldId="2147378892"/>
            <ac:graphicFrameMk id="8" creationId="{28186357-C594-7256-AA75-3BCC82378DC1}"/>
          </ac:graphicFrameMkLst>
        </pc:graphicFrameChg>
        <pc:graphicFrameChg chg="mod">
          <ac:chgData name="荻野 友保(OGINO Tomoyasu)" userId="ba555b5a-6e90-4e91-b81c-5cb792537a2f" providerId="ADAL" clId="{1E5AC539-D385-4038-B0A7-60E8412DA64C}" dt="2024-04-02T01:12:20.594" v="173" actId="1035"/>
          <ac:graphicFrameMkLst>
            <pc:docMk/>
            <pc:sldMk cId="580855939" sldId="2147378892"/>
            <ac:graphicFrameMk id="9" creationId="{2727FBEC-1822-487A-53E3-7C1CA897C7BF}"/>
          </ac:graphicFrameMkLst>
        </pc:graphicFrameChg>
        <pc:graphicFrameChg chg="mod">
          <ac:chgData name="荻野 友保(OGINO Tomoyasu)" userId="ba555b5a-6e90-4e91-b81c-5cb792537a2f" providerId="ADAL" clId="{1E5AC539-D385-4038-B0A7-60E8412DA64C}" dt="2024-04-02T01:12:20.594" v="173" actId="1035"/>
          <ac:graphicFrameMkLst>
            <pc:docMk/>
            <pc:sldMk cId="580855939" sldId="2147378892"/>
            <ac:graphicFrameMk id="12" creationId="{776937D9-6D23-AD95-431A-6D61921C4AA7}"/>
          </ac:graphicFrameMkLst>
        </pc:graphicFrameChg>
        <pc:graphicFrameChg chg="mod">
          <ac:chgData name="荻野 友保(OGINO Tomoyasu)" userId="ba555b5a-6e90-4e91-b81c-5cb792537a2f" providerId="ADAL" clId="{1E5AC539-D385-4038-B0A7-60E8412DA64C}" dt="2024-04-02T01:12:20.594" v="173" actId="1035"/>
          <ac:graphicFrameMkLst>
            <pc:docMk/>
            <pc:sldMk cId="580855939" sldId="2147378892"/>
            <ac:graphicFrameMk id="13" creationId="{052E650D-22EC-BFA3-F5F0-313AF2B4B137}"/>
          </ac:graphicFrameMkLst>
        </pc:graphicFrameChg>
        <pc:graphicFrameChg chg="mod">
          <ac:chgData name="荻野 友保(OGINO Tomoyasu)" userId="ba555b5a-6e90-4e91-b81c-5cb792537a2f" providerId="ADAL" clId="{1E5AC539-D385-4038-B0A7-60E8412DA64C}" dt="2024-04-02T01:12:20.594" v="173" actId="1035"/>
          <ac:graphicFrameMkLst>
            <pc:docMk/>
            <pc:sldMk cId="580855939" sldId="2147378892"/>
            <ac:graphicFrameMk id="14" creationId="{293446D4-71E4-FB19-4247-A3ADE7B06ADD}"/>
          </ac:graphicFrameMkLst>
        </pc:graphicFrameChg>
        <pc:cxnChg chg="mod">
          <ac:chgData name="荻野 友保(OGINO Tomoyasu)" userId="ba555b5a-6e90-4e91-b81c-5cb792537a2f" providerId="ADAL" clId="{1E5AC539-D385-4038-B0A7-60E8412DA64C}" dt="2024-04-02T01:12:20.594" v="173" actId="1035"/>
          <ac:cxnSpMkLst>
            <pc:docMk/>
            <pc:sldMk cId="580855939" sldId="2147378892"/>
            <ac:cxnSpMk id="10" creationId="{ABD0584A-16F7-498D-95FF-601C4A8CE0CB}"/>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5"/>
            <a:ext cx="2918621" cy="494813"/>
          </a:xfrm>
          <a:prstGeom prst="rect">
            <a:avLst/>
          </a:prstGeom>
        </p:spPr>
        <p:txBody>
          <a:bodyPr vert="horz" lIns="90609" tIns="45301" rIns="90609" bIns="453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7" y="5"/>
            <a:ext cx="2918621" cy="494813"/>
          </a:xfrm>
          <a:prstGeom prst="rect">
            <a:avLst/>
          </a:prstGeom>
        </p:spPr>
        <p:txBody>
          <a:bodyPr vert="horz" lIns="90609" tIns="45301" rIns="90609" bIns="45301" rtlCol="0"/>
          <a:lstStyle>
            <a:lvl1pPr algn="r">
              <a:defRPr sz="1200"/>
            </a:lvl1pPr>
          </a:lstStyle>
          <a:p>
            <a:fld id="{7EE5BBA3-23BA-421E-A6B2-40CBB36E4ACA}" type="datetimeFigureOut">
              <a:rPr kumimoji="1" lang="ja-JP" altLang="en-US" smtClean="0"/>
              <a:t>2024/5/16</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09" tIns="45301" rIns="90609" bIns="45301" rtlCol="0" anchor="ctr"/>
          <a:lstStyle/>
          <a:p>
            <a:endParaRPr lang="ja-JP" altLang="en-US"/>
          </a:p>
        </p:txBody>
      </p:sp>
      <p:sp>
        <p:nvSpPr>
          <p:cNvPr id="5" name="ノート プレースホルダー 4"/>
          <p:cNvSpPr>
            <a:spLocks noGrp="1"/>
          </p:cNvSpPr>
          <p:nvPr>
            <p:ph type="body" sz="quarter" idx="3"/>
          </p:nvPr>
        </p:nvSpPr>
        <p:spPr>
          <a:xfrm>
            <a:off x="673891" y="4748001"/>
            <a:ext cx="5387982" cy="3884437"/>
          </a:xfrm>
          <a:prstGeom prst="rect">
            <a:avLst/>
          </a:prstGeom>
        </p:spPr>
        <p:txBody>
          <a:bodyPr vert="horz" lIns="90609" tIns="45301" rIns="90609" bIns="453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371505"/>
            <a:ext cx="2918621" cy="494813"/>
          </a:xfrm>
          <a:prstGeom prst="rect">
            <a:avLst/>
          </a:prstGeom>
        </p:spPr>
        <p:txBody>
          <a:bodyPr vert="horz" lIns="90609" tIns="45301" rIns="90609" bIns="453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7" y="9371505"/>
            <a:ext cx="2918621" cy="494813"/>
          </a:xfrm>
          <a:prstGeom prst="rect">
            <a:avLst/>
          </a:prstGeom>
        </p:spPr>
        <p:txBody>
          <a:bodyPr vert="horz" lIns="90609" tIns="45301" rIns="90609" bIns="45301"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B078DEA9-2112-4563-A7F5-931734AC6426}" type="datetime1">
              <a:rPr kumimoji="1" lang="ja-JP" altLang="en-US" smtClean="0"/>
              <a:t>2024/5/16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3477972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5CA0473B-CB24-45BD-859B-BC66505A86EB}" type="datetime1">
              <a:rPr kumimoji="1" lang="ja-JP" altLang="en-US" smtClean="0"/>
              <a:t>2024/5/16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1" y="6356352"/>
            <a:ext cx="2228850" cy="365125"/>
          </a:xfrm>
        </p:spPr>
        <p:txBody>
          <a:bodyPr/>
          <a:lstStyle>
            <a:lvl1pPr>
              <a:defRPr sz="18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598759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7C5D7A-0113-4798-BD02-4976B09DD63C}" type="datetime1">
              <a:rPr kumimoji="1" lang="ja-JP" altLang="en-US" smtClean="0"/>
              <a:t>2024/5/16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54119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3F2C3EB-F463-49D5-A78F-0049D0B7421E}" type="datetime1">
              <a:rPr kumimoji="1" lang="ja-JP" altLang="en-US" smtClean="0"/>
              <a:t>2024/5/16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258376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BB29D4CA-0452-4538-B8F9-D36D77891E90}" type="datetime1">
              <a:rPr kumimoji="1" lang="ja-JP" altLang="en-US" smtClean="0"/>
              <a:t>2024/5/16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285806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2F85AF43-9E49-481F-87A3-5CCDED8CC990}" type="datetime1">
              <a:rPr kumimoji="1" lang="ja-JP" altLang="en-US" smtClean="0"/>
              <a:t>2024/5/16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39570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9F15FB-B7D1-4A62-889A-76E20E68CF89}" type="datetime1">
              <a:rPr kumimoji="1" lang="ja-JP" altLang="en-US" smtClean="0"/>
              <a:t>2024/5/16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2306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C0FE21B-93E7-4691-ABA4-F5ED958FEAA6}" type="datetime1">
              <a:rPr kumimoji="1" lang="ja-JP" altLang="en-US" smtClean="0"/>
              <a:t>2024/5/16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47987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E5BA7CD-FD9C-41B0-AADE-C05DA468DB68}" type="datetime1">
              <a:rPr kumimoji="1" lang="ja-JP" altLang="en-US" smtClean="0"/>
              <a:t>2024/5/16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3796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C27245D3-122F-4954-8250-F1B018B09E80}" type="datetime1">
              <a:rPr kumimoji="1" lang="ja-JP" altLang="en-US" smtClean="0"/>
              <a:t>2024/5/16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82905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8AF18F4-61C2-48AC-9382-7659CC0D382E}" type="datetime1">
              <a:rPr kumimoji="1" lang="ja-JP" altLang="en-US" smtClean="0"/>
              <a:t>2024/5/16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11658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04679C2E-1A88-4760-8FF1-AA9C8DE7BA0E}" type="datetime1">
              <a:rPr kumimoji="1" lang="ja-JP" altLang="en-US" smtClean="0"/>
              <a:t>2024/5/16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504781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6E4801D7-E274-4B5C-8218-148B6D91F34C}" type="datetime1">
              <a:rPr kumimoji="1" lang="ja-JP" altLang="en-US" smtClean="0"/>
              <a:t>2024/5/16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6" y="6356352"/>
            <a:ext cx="2228850" cy="365125"/>
          </a:xfrm>
        </p:spPr>
        <p:txBody>
          <a:bodyPr/>
          <a:lstStyle>
            <a:lvl1pPr>
              <a:defRPr sz="2000">
                <a:solidFill>
                  <a:schemeClr val="tx1"/>
                </a:solidFill>
              </a:defRPr>
            </a:lvl1pPr>
          </a:lstStyle>
          <a:p>
            <a:fld id="{59976C32-8F02-40FE-954F-E3DC56C57746}" type="slidenum">
              <a:rPr kumimoji="1" lang="ja-JP" altLang="en-US" smtClean="0"/>
              <a:pPr/>
              <a:t>‹#›</a:t>
            </a:fld>
            <a:endParaRPr kumimoji="1" lang="ja-JP" altLang="en-US"/>
          </a:p>
        </p:txBody>
      </p:sp>
    </p:spTree>
    <p:extLst>
      <p:ext uri="{BB962C8B-B14F-4D97-AF65-F5344CB8AC3E}">
        <p14:creationId xmlns:p14="http://schemas.microsoft.com/office/powerpoint/2010/main" val="24120404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0DB6EB8-B655-47F2-95F8-9A4D4F7496C9}" type="datetime1">
              <a:rPr kumimoji="1" lang="ja-JP" altLang="en-US" smtClean="0"/>
              <a:t>2024/5/16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207768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58E0EFA-B4A3-4363-B3B2-12427901EFDE}" type="datetime1">
              <a:rPr kumimoji="1" lang="ja-JP" altLang="en-US" smtClean="0"/>
              <a:t>2024/5/16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597003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DDD825F7-FAFD-4873-B481-D0BD764A5D9F}" type="datetime1">
              <a:rPr kumimoji="1" lang="ja-JP" altLang="en-US" smtClean="0"/>
              <a:t>2024/5/16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823382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134F4948-A4FB-4BBA-8528-0A00A40EB8B3}" type="datetime1">
              <a:rPr kumimoji="1" lang="ja-JP" altLang="en-US" smtClean="0"/>
              <a:t>2024/5/16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965046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C9D613-90EF-4C13-AE73-F38923157F8A}" type="datetime1">
              <a:rPr kumimoji="1" lang="ja-JP" altLang="en-US" smtClean="0"/>
              <a:t>2024/5/16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6214560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E60A305-3C75-4523-88FE-1212F819FD31}" type="datetime1">
              <a:rPr kumimoji="1" lang="ja-JP" altLang="en-US" smtClean="0"/>
              <a:t>2024/5/16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6912488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B1B0A31-95B7-4F85-B552-695743C423A7}" type="datetime1">
              <a:rPr kumimoji="1" lang="ja-JP" altLang="en-US" smtClean="0"/>
              <a:t>2024/5/16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333117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1ECE8-6D0E-4C07-BB67-F3E6C1D90C79}" type="datetime1">
              <a:rPr kumimoji="1" lang="ja-JP" altLang="en-US" smtClean="0"/>
              <a:t>2024/5/16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85761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CAC2119-DB24-46C6-B4D3-923E22CE2C94}" type="datetime1">
              <a:rPr kumimoji="1" lang="ja-JP" altLang="en-US" smtClean="0"/>
              <a:t>2024/5/16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4289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24086D-A45F-45F3-86C4-60334BD04A9F}" type="datetime1">
              <a:rPr kumimoji="1" lang="ja-JP" altLang="en-US" smtClean="0"/>
              <a:t>2024/5/16</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254982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69082-1A5B-4A4B-8245-6A1EB3D57239}" type="datetime1">
              <a:rPr kumimoji="1" lang="ja-JP" altLang="en-US" smtClean="0"/>
              <a:t>2024/5/16</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55543141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7">
            <a:extLst>
              <a:ext uri="{FF2B5EF4-FFF2-40B4-BE49-F238E27FC236}">
                <a16:creationId xmlns:a16="http://schemas.microsoft.com/office/drawing/2014/main" id="{293446D4-71E4-FB19-4247-A3ADE7B06ADD}"/>
              </a:ext>
            </a:extLst>
          </p:cNvPr>
          <p:cNvGraphicFramePr>
            <a:graphicFrameLocks noGrp="1"/>
          </p:cNvGraphicFramePr>
          <p:nvPr>
            <p:extLst>
              <p:ext uri="{D42A27DB-BD31-4B8C-83A1-F6EECF244321}">
                <p14:modId xmlns:p14="http://schemas.microsoft.com/office/powerpoint/2010/main" val="64172555"/>
              </p:ext>
            </p:extLst>
          </p:nvPr>
        </p:nvGraphicFramePr>
        <p:xfrm>
          <a:off x="5062270" y="4483786"/>
          <a:ext cx="4794000" cy="19202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3" name="表 7">
            <a:extLst>
              <a:ext uri="{FF2B5EF4-FFF2-40B4-BE49-F238E27FC236}">
                <a16:creationId xmlns:a16="http://schemas.microsoft.com/office/drawing/2014/main" id="{052E650D-22EC-BFA3-F5F0-313AF2B4B137}"/>
              </a:ext>
            </a:extLst>
          </p:cNvPr>
          <p:cNvGraphicFramePr>
            <a:graphicFrameLocks noGrp="1"/>
          </p:cNvGraphicFramePr>
          <p:nvPr>
            <p:extLst>
              <p:ext uri="{D42A27DB-BD31-4B8C-83A1-F6EECF244321}">
                <p14:modId xmlns:p14="http://schemas.microsoft.com/office/powerpoint/2010/main" val="116760424"/>
              </p:ext>
            </p:extLst>
          </p:nvPr>
        </p:nvGraphicFramePr>
        <p:xfrm>
          <a:off x="5046011" y="2827786"/>
          <a:ext cx="4794000" cy="1520892"/>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2" name="表 7">
            <a:extLst>
              <a:ext uri="{FF2B5EF4-FFF2-40B4-BE49-F238E27FC236}">
                <a16:creationId xmlns:a16="http://schemas.microsoft.com/office/drawing/2014/main" id="{776937D9-6D23-AD95-431A-6D61921C4AA7}"/>
              </a:ext>
            </a:extLst>
          </p:cNvPr>
          <p:cNvGraphicFramePr>
            <a:graphicFrameLocks noGrp="1"/>
          </p:cNvGraphicFramePr>
          <p:nvPr>
            <p:extLst>
              <p:ext uri="{D42A27DB-BD31-4B8C-83A1-F6EECF244321}">
                <p14:modId xmlns:p14="http://schemas.microsoft.com/office/powerpoint/2010/main" val="1573928017"/>
              </p:ext>
            </p:extLst>
          </p:nvPr>
        </p:nvGraphicFramePr>
        <p:xfrm>
          <a:off x="5046011" y="1891714"/>
          <a:ext cx="4794000" cy="8280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200" b="1">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9" name="表 7">
            <a:extLst>
              <a:ext uri="{FF2B5EF4-FFF2-40B4-BE49-F238E27FC236}">
                <a16:creationId xmlns:a16="http://schemas.microsoft.com/office/drawing/2014/main" id="{2727FBEC-1822-487A-53E3-7C1CA897C7BF}"/>
              </a:ext>
            </a:extLst>
          </p:cNvPr>
          <p:cNvGraphicFramePr>
            <a:graphicFrameLocks noGrp="1"/>
          </p:cNvGraphicFramePr>
          <p:nvPr>
            <p:extLst>
              <p:ext uri="{D42A27DB-BD31-4B8C-83A1-F6EECF244321}">
                <p14:modId xmlns:p14="http://schemas.microsoft.com/office/powerpoint/2010/main" val="579989493"/>
              </p:ext>
            </p:extLst>
          </p:nvPr>
        </p:nvGraphicFramePr>
        <p:xfrm>
          <a:off x="78011" y="5563786"/>
          <a:ext cx="4794000" cy="12649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農機、ハウス等の電気・燃料の使用状況の記録・保存に努める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8" name="表 7">
            <a:extLst>
              <a:ext uri="{FF2B5EF4-FFF2-40B4-BE49-F238E27FC236}">
                <a16:creationId xmlns:a16="http://schemas.microsoft.com/office/drawing/2014/main" id="{28186357-C594-7256-AA75-3BCC82378DC1}"/>
              </a:ext>
            </a:extLst>
          </p:cNvPr>
          <p:cNvGraphicFramePr>
            <a:graphicFrameLocks noGrp="1"/>
          </p:cNvGraphicFramePr>
          <p:nvPr>
            <p:extLst>
              <p:ext uri="{D42A27DB-BD31-4B8C-83A1-F6EECF244321}">
                <p14:modId xmlns:p14="http://schemas.microsoft.com/office/powerpoint/2010/main" val="1016185676"/>
              </p:ext>
            </p:extLst>
          </p:nvPr>
        </p:nvGraphicFramePr>
        <p:xfrm>
          <a:off x="78011" y="3007786"/>
          <a:ext cx="4794000" cy="246380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7" name="表 7">
            <a:extLst>
              <a:ext uri="{FF2B5EF4-FFF2-40B4-BE49-F238E27FC236}">
                <a16:creationId xmlns:a16="http://schemas.microsoft.com/office/drawing/2014/main" id="{A998F7D5-90BD-3218-DB46-49C7D8A10F4D}"/>
              </a:ext>
            </a:extLst>
          </p:cNvPr>
          <p:cNvGraphicFramePr>
            <a:graphicFrameLocks noGrp="1"/>
          </p:cNvGraphicFramePr>
          <p:nvPr>
            <p:extLst>
              <p:ext uri="{D42A27DB-BD31-4B8C-83A1-F6EECF244321}">
                <p14:modId xmlns:p14="http://schemas.microsoft.com/office/powerpoint/2010/main" val="3994128685"/>
              </p:ext>
            </p:extLst>
          </p:nvPr>
        </p:nvGraphicFramePr>
        <p:xfrm>
          <a:off x="78011" y="1063786"/>
          <a:ext cx="4794000" cy="183388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endParaRPr kumimoji="1" lang="en-US" altLang="ja-JP" sz="14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作物特性やデータに基づく施肥設計を検討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latin typeface="ＭＳ 明朝" panose="02020609040205080304" pitchFamily="17" charset="-128"/>
                          <a:ea typeface="ＭＳ 明朝" panose="02020609040205080304" pitchFamily="17" charset="-128"/>
                        </a:rPr>
                        <a:t>有機物の適正な</a:t>
                      </a:r>
                      <a:r>
                        <a:rPr kumimoji="1" lang="ja-JP" altLang="en-US" sz="1200" b="0">
                          <a:solidFill>
                            <a:schemeClr val="tx1"/>
                          </a:solidFill>
                          <a:latin typeface="ＭＳ 明朝" panose="02020609040205080304" pitchFamily="17" charset="-128"/>
                          <a:ea typeface="ＭＳ 明朝" panose="02020609040205080304" pitchFamily="17" charset="-128"/>
                        </a:rPr>
                        <a:t>施用による土づくりを検討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51411"/>
                  </a:ext>
                </a:extLst>
              </a:tr>
            </a:tbl>
          </a:graphicData>
        </a:graphic>
      </p:graphicFrame>
      <p:sp>
        <p:nvSpPr>
          <p:cNvPr id="3" name="テキスト ボックス 2">
            <a:extLst>
              <a:ext uri="{FF2B5EF4-FFF2-40B4-BE49-F238E27FC236}">
                <a16:creationId xmlns:a16="http://schemas.microsoft.com/office/drawing/2014/main" id="{0ECBA042-7483-A3D2-761A-1F6EAA22EB13}"/>
              </a:ext>
            </a:extLst>
          </p:cNvPr>
          <p:cNvSpPr txBox="1"/>
          <p:nvPr/>
        </p:nvSpPr>
        <p:spPr>
          <a:xfrm>
            <a:off x="0" y="560289"/>
            <a:ext cx="8004114" cy="400110"/>
          </a:xfrm>
          <a:prstGeom prst="rect">
            <a:avLst/>
          </a:prstGeom>
          <a:noFill/>
        </p:spPr>
        <p:txBody>
          <a:bodyPr wrap="none" lIns="91440" tIns="45720" rIns="91440" bIns="45720" rtlCol="0" anchor="t">
            <a:spAutoFit/>
          </a:bodyPr>
          <a:lstStyle/>
          <a:p>
            <a:r>
              <a:rPr kumimoji="1" lang="ja-JP" altLang="en-US" sz="2000" b="1" dirty="0">
                <a:latin typeface="Meiryo UI"/>
                <a:ea typeface="Meiryo UI"/>
              </a:rPr>
              <a:t>環境負荷低減のクロスコンプライアンス チェックシート</a:t>
            </a:r>
            <a:r>
              <a:rPr lang="ja-JP" altLang="en-US" sz="2000" b="1" dirty="0">
                <a:solidFill>
                  <a:prstClr val="black"/>
                </a:solidFill>
                <a:latin typeface="メイリオ"/>
                <a:ea typeface="メイリオ"/>
              </a:rPr>
              <a:t>（</a:t>
            </a:r>
            <a:r>
              <a:rPr kumimoji="0" lang="ja-JP" altLang="en-US" sz="2000" b="1" i="0" u="none" strike="noStrike" kern="1200" cap="none" spc="0" normalizeH="0" baseline="0" noProof="0" dirty="0">
                <a:ln>
                  <a:noFill/>
                </a:ln>
                <a:solidFill>
                  <a:prstClr val="black"/>
                </a:solidFill>
                <a:effectLst/>
                <a:uLnTx/>
                <a:uFillTx/>
                <a:latin typeface="メイリオ"/>
                <a:ea typeface="メイリオ"/>
              </a:rPr>
              <a:t>農業経営体向け）</a:t>
            </a:r>
            <a:endParaRPr kumimoji="1" lang="en-US" altLang="ja-JP" sz="2000" b="1" dirty="0">
              <a:latin typeface="Meiryo UI"/>
              <a:ea typeface="Meiryo UI"/>
            </a:endParaRPr>
          </a:p>
        </p:txBody>
      </p:sp>
      <p:graphicFrame>
        <p:nvGraphicFramePr>
          <p:cNvPr id="2" name="表 7">
            <a:extLst>
              <a:ext uri="{FF2B5EF4-FFF2-40B4-BE49-F238E27FC236}">
                <a16:creationId xmlns:a16="http://schemas.microsoft.com/office/drawing/2014/main" id="{48D11440-97AC-268D-92BD-F270091C8890}"/>
              </a:ext>
            </a:extLst>
          </p:cNvPr>
          <p:cNvGraphicFramePr>
            <a:graphicFrameLocks noGrp="1"/>
          </p:cNvGraphicFramePr>
          <p:nvPr>
            <p:extLst>
              <p:ext uri="{D42A27DB-BD31-4B8C-83A1-F6EECF244321}">
                <p14:modId xmlns:p14="http://schemas.microsoft.com/office/powerpoint/2010/main" val="1699272846"/>
              </p:ext>
            </p:extLst>
          </p:nvPr>
        </p:nvGraphicFramePr>
        <p:xfrm>
          <a:off x="5046011" y="1064977"/>
          <a:ext cx="4794000" cy="72136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cxnSp>
        <p:nvCxnSpPr>
          <p:cNvPr id="10" name="直線コネクタ 9">
            <a:extLst>
              <a:ext uri="{FF2B5EF4-FFF2-40B4-BE49-F238E27FC236}">
                <a16:creationId xmlns:a16="http://schemas.microsoft.com/office/drawing/2014/main" id="{ABD0584A-16F7-498D-95FF-601C4A8CE0CB}"/>
              </a:ext>
            </a:extLst>
          </p:cNvPr>
          <p:cNvCxnSpPr>
            <a:cxnSpLocks/>
          </p:cNvCxnSpPr>
          <p:nvPr/>
        </p:nvCxnSpPr>
        <p:spPr>
          <a:xfrm>
            <a:off x="-75157" y="939848"/>
            <a:ext cx="1004931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5" name="表 7">
            <a:extLst>
              <a:ext uri="{FF2B5EF4-FFF2-40B4-BE49-F238E27FC236}">
                <a16:creationId xmlns:a16="http://schemas.microsoft.com/office/drawing/2014/main" id="{F41FCFF9-48B2-59F4-4261-A435B8D37754}"/>
              </a:ext>
            </a:extLst>
          </p:cNvPr>
          <p:cNvGraphicFramePr>
            <a:graphicFrameLocks noGrp="1"/>
          </p:cNvGraphicFramePr>
          <p:nvPr>
            <p:extLst>
              <p:ext uri="{D42A27DB-BD31-4B8C-83A1-F6EECF244321}">
                <p14:modId xmlns:p14="http://schemas.microsoft.com/office/powerpoint/2010/main" val="2085579111"/>
              </p:ext>
            </p:extLst>
          </p:nvPr>
        </p:nvGraphicFramePr>
        <p:xfrm>
          <a:off x="7112120" y="19158"/>
          <a:ext cx="2751154" cy="548640"/>
        </p:xfrm>
        <a:graphic>
          <a:graphicData uri="http://schemas.openxmlformats.org/drawingml/2006/table">
            <a:tbl>
              <a:tblPr firstRow="1" bandRow="1">
                <a:tableStyleId>{912C8C85-51F0-491E-9774-3900AFEF0FD7}</a:tableStyleId>
              </a:tblPr>
              <a:tblGrid>
                <a:gridCol w="905101">
                  <a:extLst>
                    <a:ext uri="{9D8B030D-6E8A-4147-A177-3AD203B41FA5}">
                      <a16:colId xmlns:a16="http://schemas.microsoft.com/office/drawing/2014/main" val="2357388432"/>
                    </a:ext>
                  </a:extLst>
                </a:gridCol>
                <a:gridCol w="1846053">
                  <a:extLst>
                    <a:ext uri="{9D8B030D-6E8A-4147-A177-3AD203B41FA5}">
                      <a16:colId xmlns:a16="http://schemas.microsoft.com/office/drawing/2014/main" val="505857850"/>
                    </a:ext>
                  </a:extLst>
                </a:gridCol>
              </a:tblGrid>
              <a:tr h="2000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dirty="0">
                          <a:solidFill>
                            <a:schemeClr val="tx1"/>
                          </a:solidFill>
                          <a:latin typeface="ＭＳ 明朝" panose="02020609040205080304" pitchFamily="17" charset="-128"/>
                          <a:ea typeface="ＭＳ 明朝" panose="02020609040205080304" pitchFamily="17" charset="-128"/>
                        </a:rPr>
                        <a:t>市町村名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200" b="0" dirty="0">
                        <a:solidFill>
                          <a:schemeClr val="tx1"/>
                        </a:solidFill>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2000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dirty="0">
                          <a:solidFill>
                            <a:schemeClr val="tx1"/>
                          </a:solidFill>
                          <a:latin typeface="ＭＳ 明朝" panose="02020609040205080304" pitchFamily="17" charset="-128"/>
                          <a:ea typeface="ＭＳ 明朝" panose="02020609040205080304" pitchFamily="17" charset="-128"/>
                        </a:rPr>
                        <a:t>氏名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200" b="0" dirty="0">
                        <a:solidFill>
                          <a:schemeClr val="tx1"/>
                        </a:solidFill>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bl>
          </a:graphicData>
        </a:graphic>
      </p:graphicFrame>
      <p:sp>
        <p:nvSpPr>
          <p:cNvPr id="6" name="テキスト ボックス 5">
            <a:extLst>
              <a:ext uri="{FF2B5EF4-FFF2-40B4-BE49-F238E27FC236}">
                <a16:creationId xmlns:a16="http://schemas.microsoft.com/office/drawing/2014/main" id="{0F39CFC8-5FC1-7A97-DEA7-EFC7AAA9639B}"/>
              </a:ext>
            </a:extLst>
          </p:cNvPr>
          <p:cNvSpPr txBox="1"/>
          <p:nvPr/>
        </p:nvSpPr>
        <p:spPr>
          <a:xfrm>
            <a:off x="50876" y="67937"/>
            <a:ext cx="2932982" cy="307777"/>
          </a:xfrm>
          <a:prstGeom prst="rect">
            <a:avLst/>
          </a:prstGeom>
          <a:noFill/>
        </p:spPr>
        <p:txBody>
          <a:bodyPr wrap="square" rtlCol="0">
            <a:spAutoFit/>
          </a:bodyPr>
          <a:lstStyle/>
          <a:p>
            <a:r>
              <a:rPr kumimoji="1" lang="ja-JP" altLang="en-US" sz="1400" dirty="0">
                <a:latin typeface="ＭＳ 明朝" panose="02020609040205080304" pitchFamily="17" charset="-128"/>
                <a:ea typeface="ＭＳ 明朝" panose="02020609040205080304" pitchFamily="17" charset="-128"/>
              </a:rPr>
              <a:t>様式第</a:t>
            </a:r>
            <a:r>
              <a:rPr kumimoji="1" lang="en-US" altLang="ja-JP" sz="1400" dirty="0">
                <a:latin typeface="ＭＳ 明朝" panose="02020609040205080304" pitchFamily="17" charset="-128"/>
                <a:ea typeface="ＭＳ 明朝" panose="02020609040205080304" pitchFamily="17" charset="-128"/>
              </a:rPr>
              <a:t>20-</a:t>
            </a:r>
            <a:r>
              <a:rPr kumimoji="1" lang="ja-JP" altLang="en-US" sz="1400" dirty="0">
                <a:latin typeface="ＭＳ 明朝" panose="02020609040205080304" pitchFamily="17" charset="-128"/>
                <a:ea typeface="ＭＳ 明朝" panose="02020609040205080304" pitchFamily="17" charset="-128"/>
              </a:rPr>
              <a:t>①号</a:t>
            </a:r>
          </a:p>
        </p:txBody>
      </p:sp>
    </p:spTree>
    <p:extLst>
      <p:ext uri="{BB962C8B-B14F-4D97-AF65-F5344CB8AC3E}">
        <p14:creationId xmlns:p14="http://schemas.microsoft.com/office/powerpoint/2010/main" val="580855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7">
            <a:extLst>
              <a:ext uri="{FF2B5EF4-FFF2-40B4-BE49-F238E27FC236}">
                <a16:creationId xmlns:a16="http://schemas.microsoft.com/office/drawing/2014/main" id="{AAE7C397-1585-5B09-F65C-7C23D445815E}"/>
              </a:ext>
            </a:extLst>
          </p:cNvPr>
          <p:cNvGraphicFramePr>
            <a:graphicFrameLocks noGrp="1"/>
          </p:cNvGraphicFramePr>
          <p:nvPr>
            <p:extLst>
              <p:ext uri="{D42A27DB-BD31-4B8C-83A1-F6EECF244321}">
                <p14:modId xmlns:p14="http://schemas.microsoft.com/office/powerpoint/2010/main" val="2994366228"/>
              </p:ext>
            </p:extLst>
          </p:nvPr>
        </p:nvGraphicFramePr>
        <p:xfrm>
          <a:off x="51639" y="5417420"/>
          <a:ext cx="4862107" cy="116332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79887">
                  <a:extLst>
                    <a:ext uri="{9D8B030D-6E8A-4147-A177-3AD203B41FA5}">
                      <a16:colId xmlns:a16="http://schemas.microsoft.com/office/drawing/2014/main" val="2357388432"/>
                    </a:ext>
                  </a:extLst>
                </a:gridCol>
                <a:gridCol w="646545">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飼養頭数が一定規模以上の場合（該当しない □）</a:t>
                      </a: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家畜排せつ物の管理基準の遵守</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bl>
          </a:graphicData>
        </a:graphic>
      </p:graphicFrame>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1" y="1008524"/>
            <a:ext cx="9905999"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3" name="表 7">
            <a:extLst>
              <a:ext uri="{FF2B5EF4-FFF2-40B4-BE49-F238E27FC236}">
                <a16:creationId xmlns:a16="http://schemas.microsoft.com/office/drawing/2014/main" id="{E604575B-B555-F190-FF12-204224600662}"/>
              </a:ext>
            </a:extLst>
          </p:cNvPr>
          <p:cNvGraphicFramePr>
            <a:graphicFrameLocks noGrp="1"/>
          </p:cNvGraphicFramePr>
          <p:nvPr>
            <p:extLst>
              <p:ext uri="{D42A27DB-BD31-4B8C-83A1-F6EECF244321}">
                <p14:modId xmlns:p14="http://schemas.microsoft.com/office/powerpoint/2010/main" val="2517248394"/>
              </p:ext>
            </p:extLst>
          </p:nvPr>
        </p:nvGraphicFramePr>
        <p:xfrm>
          <a:off x="5001167" y="2920829"/>
          <a:ext cx="4862107" cy="3073392"/>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1050">
                  <a:extLst>
                    <a:ext uri="{9D8B030D-6E8A-4147-A177-3AD203B41FA5}">
                      <a16:colId xmlns:a16="http://schemas.microsoft.com/office/drawing/2014/main" val="2357388432"/>
                    </a:ext>
                  </a:extLst>
                </a:gridCol>
                <a:gridCol w="645382">
                  <a:extLst>
                    <a:ext uri="{9D8B030D-6E8A-4147-A177-3AD203B41FA5}">
                      <a16:colId xmlns:a16="http://schemas.microsoft.com/office/drawing/2014/main" val="505857850"/>
                    </a:ext>
                  </a:extLst>
                </a:gridCol>
              </a:tblGrid>
              <a:tr h="321201">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21122">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21122">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21122">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200" b="0">
                          <a:solidFill>
                            <a:schemeClr val="tx1"/>
                          </a:solidFill>
                          <a:latin typeface="ＭＳ 明朝" panose="02020609040205080304" pitchFamily="17" charset="-128"/>
                          <a:ea typeface="ＭＳ 明朝" panose="02020609040205080304" pitchFamily="17" charset="-128"/>
                        </a:rPr>
                        <a:t>GAP</a:t>
                      </a:r>
                      <a:r>
                        <a:rPr kumimoji="1" lang="ja-JP" altLang="en-US" sz="1200" b="0">
                          <a:solidFill>
                            <a:schemeClr val="tx1"/>
                          </a:solidFill>
                          <a:latin typeface="ＭＳ 明朝" panose="02020609040205080304" pitchFamily="17" charset="-128"/>
                          <a:ea typeface="ＭＳ 明朝" panose="02020609040205080304" pitchFamily="17" charset="-128"/>
                        </a:rPr>
                        <a:t>・</a:t>
                      </a:r>
                      <a:r>
                        <a:rPr kumimoji="1" lang="en-US" altLang="ja-JP" sz="1200" b="0">
                          <a:solidFill>
                            <a:schemeClr val="tx1"/>
                          </a:solidFill>
                          <a:latin typeface="ＭＳ 明朝" panose="02020609040205080304" pitchFamily="17" charset="-128"/>
                          <a:ea typeface="ＭＳ 明朝" panose="02020609040205080304" pitchFamily="17" charset="-128"/>
                        </a:rPr>
                        <a:t>HACCP</a:t>
                      </a:r>
                      <a:r>
                        <a:rPr kumimoji="1" lang="ja-JP" altLang="en-US" sz="1200" b="0">
                          <a:solidFill>
                            <a:schemeClr val="tx1"/>
                          </a:solidFill>
                          <a:latin typeface="ＭＳ 明朝" panose="02020609040205080304" pitchFamily="17" charset="-128"/>
                          <a:ea typeface="ＭＳ 明朝" panose="02020609040205080304" pitchFamily="17" charset="-128"/>
                        </a:rPr>
                        <a:t>について可能な取組から実践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519192">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アニマルウェルフェアの考えに基づいた飼養管理の考え方を認識している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8222239"/>
                  </a:ext>
                </a:extLst>
              </a:tr>
              <a:tr h="519192">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421122">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25" name="表 7">
            <a:extLst>
              <a:ext uri="{FF2B5EF4-FFF2-40B4-BE49-F238E27FC236}">
                <a16:creationId xmlns:a16="http://schemas.microsoft.com/office/drawing/2014/main" id="{7D21EDC4-3EBE-64A8-B61E-492EC2A5AB56}"/>
              </a:ext>
            </a:extLst>
          </p:cNvPr>
          <p:cNvGraphicFramePr>
            <a:graphicFrameLocks noGrp="1"/>
          </p:cNvGraphicFramePr>
          <p:nvPr>
            <p:extLst>
              <p:ext uri="{D42A27DB-BD31-4B8C-83A1-F6EECF244321}">
                <p14:modId xmlns:p14="http://schemas.microsoft.com/office/powerpoint/2010/main" val="2864731413"/>
              </p:ext>
            </p:extLst>
          </p:nvPr>
        </p:nvGraphicFramePr>
        <p:xfrm>
          <a:off x="5001167" y="2022717"/>
          <a:ext cx="4862107" cy="79248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90286">
                  <a:extLst>
                    <a:ext uri="{9D8B030D-6E8A-4147-A177-3AD203B41FA5}">
                      <a16:colId xmlns:a16="http://schemas.microsoft.com/office/drawing/2014/main" val="2357388432"/>
                    </a:ext>
                  </a:extLst>
                </a:gridCol>
                <a:gridCol w="63614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200" b="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26" name="表 7">
            <a:extLst>
              <a:ext uri="{FF2B5EF4-FFF2-40B4-BE49-F238E27FC236}">
                <a16:creationId xmlns:a16="http://schemas.microsoft.com/office/drawing/2014/main" id="{558AE7AF-FE02-8D92-BB70-53B4EF62207F}"/>
              </a:ext>
            </a:extLst>
          </p:cNvPr>
          <p:cNvGraphicFramePr>
            <a:graphicFrameLocks noGrp="1"/>
          </p:cNvGraphicFramePr>
          <p:nvPr>
            <p:extLst>
              <p:ext uri="{D42A27DB-BD31-4B8C-83A1-F6EECF244321}">
                <p14:modId xmlns:p14="http://schemas.microsoft.com/office/powerpoint/2010/main" val="2052784231"/>
              </p:ext>
            </p:extLst>
          </p:nvPr>
        </p:nvGraphicFramePr>
        <p:xfrm>
          <a:off x="5002347" y="1117259"/>
          <a:ext cx="4862107" cy="82804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61397">
                  <a:extLst>
                    <a:ext uri="{9D8B030D-6E8A-4147-A177-3AD203B41FA5}">
                      <a16:colId xmlns:a16="http://schemas.microsoft.com/office/drawing/2014/main" val="2357388432"/>
                    </a:ext>
                  </a:extLst>
                </a:gridCol>
                <a:gridCol w="665035">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endParaRPr kumimoji="1" lang="en-US" altLang="ja-JP" sz="8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29" name="表 7">
            <a:extLst>
              <a:ext uri="{FF2B5EF4-FFF2-40B4-BE49-F238E27FC236}">
                <a16:creationId xmlns:a16="http://schemas.microsoft.com/office/drawing/2014/main" id="{5FBDA531-8292-A0ED-6048-65078120B5A2}"/>
              </a:ext>
            </a:extLst>
          </p:cNvPr>
          <p:cNvGraphicFramePr>
            <a:graphicFrameLocks noGrp="1"/>
          </p:cNvGraphicFramePr>
          <p:nvPr>
            <p:extLst>
              <p:ext uri="{D42A27DB-BD31-4B8C-83A1-F6EECF244321}">
                <p14:modId xmlns:p14="http://schemas.microsoft.com/office/powerpoint/2010/main" val="2183379359"/>
              </p:ext>
            </p:extLst>
          </p:nvPr>
        </p:nvGraphicFramePr>
        <p:xfrm>
          <a:off x="51639" y="4324520"/>
          <a:ext cx="4862107" cy="99060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9123">
                  <a:extLst>
                    <a:ext uri="{9D8B030D-6E8A-4147-A177-3AD203B41FA5}">
                      <a16:colId xmlns:a16="http://schemas.microsoft.com/office/drawing/2014/main" val="2357388432"/>
                    </a:ext>
                  </a:extLst>
                </a:gridCol>
                <a:gridCol w="637309">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畜舎内の照明、温度管理等施設・機械等の使用や導入に際して、不必要・非効率なエネルギー消費をしないように努める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30" name="表 29">
            <a:extLst>
              <a:ext uri="{FF2B5EF4-FFF2-40B4-BE49-F238E27FC236}">
                <a16:creationId xmlns:a16="http://schemas.microsoft.com/office/drawing/2014/main" id="{A5E6A04A-5EAB-522D-76E3-AD59DE778C51}"/>
              </a:ext>
            </a:extLst>
          </p:cNvPr>
          <p:cNvGraphicFramePr>
            <a:graphicFrameLocks noGrp="1"/>
          </p:cNvGraphicFramePr>
          <p:nvPr>
            <p:extLst>
              <p:ext uri="{D42A27DB-BD31-4B8C-83A1-F6EECF244321}">
                <p14:modId xmlns:p14="http://schemas.microsoft.com/office/powerpoint/2010/main" val="498455902"/>
              </p:ext>
            </p:extLst>
          </p:nvPr>
        </p:nvGraphicFramePr>
        <p:xfrm>
          <a:off x="51639" y="2407183"/>
          <a:ext cx="4862107" cy="185928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9123">
                  <a:extLst>
                    <a:ext uri="{9D8B030D-6E8A-4147-A177-3AD203B41FA5}">
                      <a16:colId xmlns:a16="http://schemas.microsoft.com/office/drawing/2014/main" val="2357388432"/>
                    </a:ext>
                  </a:extLst>
                </a:gridCol>
                <a:gridCol w="637309">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　　</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r>
                        <a:rPr kumimoji="1" lang="ja-JP" altLang="en-US" sz="1200" b="0">
                          <a:solidFill>
                            <a:schemeClr val="tx1"/>
                          </a:solidFill>
                          <a:latin typeface="ＭＳ ゴシック" panose="020B0609070205080204" pitchFamily="49" charset="-128"/>
                          <a:ea typeface="ＭＳ ゴシック" panose="020B0609070205080204" pitchFamily="49" charset="-128"/>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1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0" dirty="0">
                        <a:solidFill>
                          <a:schemeClr val="tx1"/>
                        </a:solidFill>
                        <a:latin typeface="ＭＳ 明朝" panose="02020609040205080304" pitchFamily="17" charset="-128"/>
                        <a:ea typeface="ＭＳ 明朝" panose="02020609040205080304" pitchFamily="17"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0" dirty="0">
                        <a:solidFill>
                          <a:schemeClr val="tx1"/>
                        </a:solidFill>
                        <a:latin typeface="ＭＳ 明朝" panose="02020609040205080304" pitchFamily="17" charset="-128"/>
                        <a:ea typeface="ＭＳ 明朝" panose="02020609040205080304" pitchFamily="17"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05189">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0" dirty="0">
                        <a:solidFill>
                          <a:schemeClr val="tx1"/>
                        </a:solidFill>
                        <a:latin typeface="ＭＳ 明朝" panose="02020609040205080304" pitchFamily="17" charset="-128"/>
                        <a:ea typeface="ＭＳ 明朝" panose="02020609040205080304" pitchFamily="17"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bl>
          </a:graphicData>
        </a:graphic>
      </p:graphicFrame>
      <p:graphicFrame>
        <p:nvGraphicFramePr>
          <p:cNvPr id="31" name="表 7">
            <a:extLst>
              <a:ext uri="{FF2B5EF4-FFF2-40B4-BE49-F238E27FC236}">
                <a16:creationId xmlns:a16="http://schemas.microsoft.com/office/drawing/2014/main" id="{050CFC20-908E-14E9-8EFE-2482F56C49F6}"/>
              </a:ext>
            </a:extLst>
          </p:cNvPr>
          <p:cNvGraphicFramePr>
            <a:graphicFrameLocks noGrp="1"/>
          </p:cNvGraphicFramePr>
          <p:nvPr>
            <p:extLst>
              <p:ext uri="{D42A27DB-BD31-4B8C-83A1-F6EECF244321}">
                <p14:modId xmlns:p14="http://schemas.microsoft.com/office/powerpoint/2010/main" val="2160410110"/>
              </p:ext>
            </p:extLst>
          </p:nvPr>
        </p:nvGraphicFramePr>
        <p:xfrm>
          <a:off x="51639" y="1117259"/>
          <a:ext cx="4862107" cy="123444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79887">
                  <a:extLst>
                    <a:ext uri="{9D8B030D-6E8A-4147-A177-3AD203B41FA5}">
                      <a16:colId xmlns:a16="http://schemas.microsoft.com/office/drawing/2014/main" val="2357388432"/>
                    </a:ext>
                  </a:extLst>
                </a:gridCol>
                <a:gridCol w="646545">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r>
                        <a:rPr kumimoji="1" lang="ja-JP" altLang="en-US" sz="1200" b="0">
                          <a:solidFill>
                            <a:schemeClr val="tx1"/>
                          </a:solidFill>
                          <a:latin typeface="ＭＳ ゴシック" panose="020B0609070205080204" pitchFamily="49" charset="-128"/>
                          <a:ea typeface="ＭＳ ゴシック" panose="020B0609070205080204" pitchFamily="49" charset="-128"/>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1"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1" dirty="0">
                        <a:solidFill>
                          <a:schemeClr val="tx1"/>
                        </a:solidFill>
                        <a:latin typeface="ＭＳ ゴシック" panose="020B0609070205080204" pitchFamily="49" charset="-128"/>
                        <a:ea typeface="ＭＳ ゴシック" panose="020B0609070205080204"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bl>
          </a:graphicData>
        </a:graphic>
      </p:graphicFrame>
      <p:sp>
        <p:nvSpPr>
          <p:cNvPr id="5" name="テキスト ボックス 4">
            <a:extLst>
              <a:ext uri="{FF2B5EF4-FFF2-40B4-BE49-F238E27FC236}">
                <a16:creationId xmlns:a16="http://schemas.microsoft.com/office/drawing/2014/main" id="{79B8A850-0DB9-55C1-3E5C-B0C9FE20C5B9}"/>
              </a:ext>
            </a:extLst>
          </p:cNvPr>
          <p:cNvSpPr txBox="1"/>
          <p:nvPr/>
        </p:nvSpPr>
        <p:spPr>
          <a:xfrm>
            <a:off x="0" y="604942"/>
            <a:ext cx="8004114" cy="400110"/>
          </a:xfrm>
          <a:prstGeom prst="rect">
            <a:avLst/>
          </a:prstGeom>
          <a:noFill/>
        </p:spPr>
        <p:txBody>
          <a:bodyPr wrap="none" lIns="91440" tIns="45720" rIns="91440" bIns="45720" rtlCol="0" anchor="t">
            <a:spAutoFit/>
          </a:bodyPr>
          <a:lstStyle/>
          <a:p>
            <a:r>
              <a:rPr kumimoji="1" lang="ja-JP" altLang="en-US" sz="2000" b="1" dirty="0">
                <a:latin typeface="Meiryo UI"/>
                <a:ea typeface="Meiryo UI"/>
              </a:rPr>
              <a:t>環境負荷低減のクロスコンプライアンス チェックシート</a:t>
            </a:r>
            <a:r>
              <a:rPr lang="ja-JP" altLang="en-US" sz="2000" b="1" dirty="0">
                <a:solidFill>
                  <a:prstClr val="black"/>
                </a:solidFill>
                <a:latin typeface="メイリオ"/>
                <a:ea typeface="メイリオ"/>
              </a:rPr>
              <a:t>（</a:t>
            </a:r>
            <a:r>
              <a:rPr kumimoji="0" lang="ja-JP" altLang="en-US" sz="2000" b="1" i="0" u="none" strike="noStrike" kern="1200" cap="none" spc="0" normalizeH="0" baseline="0" noProof="0" dirty="0">
                <a:ln>
                  <a:noFill/>
                </a:ln>
                <a:solidFill>
                  <a:prstClr val="black"/>
                </a:solidFill>
                <a:effectLst/>
                <a:uLnTx/>
                <a:uFillTx/>
                <a:latin typeface="メイリオ"/>
                <a:ea typeface="メイリオ"/>
              </a:rPr>
              <a:t>畜産経営体向け）</a:t>
            </a:r>
            <a:endParaRPr kumimoji="1" lang="en-US" altLang="ja-JP" sz="2000" b="1" dirty="0">
              <a:latin typeface="Meiryo UI"/>
              <a:ea typeface="Meiryo UI"/>
            </a:endParaRPr>
          </a:p>
        </p:txBody>
      </p:sp>
      <p:sp>
        <p:nvSpPr>
          <p:cNvPr id="7" name="テキスト ボックス 6">
            <a:extLst>
              <a:ext uri="{FF2B5EF4-FFF2-40B4-BE49-F238E27FC236}">
                <a16:creationId xmlns:a16="http://schemas.microsoft.com/office/drawing/2014/main" id="{EE181419-9257-0E72-BC01-62C073617769}"/>
              </a:ext>
            </a:extLst>
          </p:cNvPr>
          <p:cNvSpPr txBox="1"/>
          <p:nvPr/>
        </p:nvSpPr>
        <p:spPr>
          <a:xfrm>
            <a:off x="50876" y="6580740"/>
            <a:ext cx="9725739" cy="276999"/>
          </a:xfrm>
          <a:prstGeom prst="rect">
            <a:avLst/>
          </a:prstGeom>
          <a:noFill/>
        </p:spPr>
        <p:txBody>
          <a:bodyPr wrap="none" rtlCol="0">
            <a:spAutoFit/>
          </a:bodyPr>
          <a:lstStyle/>
          <a:p>
            <a:r>
              <a:rPr kumimoji="1" lang="ja-JP" altLang="en-US" sz="1200">
                <a:latin typeface="ＭＳ 明朝" panose="02020609040205080304" pitchFamily="17" charset="-128"/>
                <a:ea typeface="ＭＳ 明朝" panose="02020609040205080304" pitchFamily="17" charset="-128"/>
              </a:rPr>
              <a:t>注　</a:t>
            </a:r>
            <a:r>
              <a:rPr kumimoji="1" lang="en-US" altLang="ja-JP" sz="1200">
                <a:latin typeface="ＭＳ 明朝" panose="02020609040205080304" pitchFamily="17" charset="-128"/>
                <a:ea typeface="ＭＳ 明朝" panose="02020609040205080304" pitchFamily="17" charset="-128"/>
              </a:rPr>
              <a:t>※</a:t>
            </a:r>
            <a:r>
              <a:rPr kumimoji="1" lang="ja-JP" altLang="en-US" sz="1200">
                <a:latin typeface="ＭＳ 明朝" panose="02020609040205080304" pitchFamily="17" charset="-128"/>
                <a:ea typeface="ＭＳ 明朝" panose="02020609040205080304" pitchFamily="17" charset="-128"/>
              </a:rPr>
              <a:t>の記載内容に「該当しない」場合には□にチェックしてください。この場合、当該項目の申請時・報告時のチェックは不要です。</a:t>
            </a:r>
            <a:endParaRPr kumimoji="1" lang="en-US" altLang="ja-JP" sz="1200">
              <a:latin typeface="ＭＳ 明朝" panose="02020609040205080304" pitchFamily="17" charset="-128"/>
              <a:ea typeface="ＭＳ 明朝" panose="02020609040205080304" pitchFamily="17" charset="-128"/>
            </a:endParaRPr>
          </a:p>
        </p:txBody>
      </p:sp>
      <p:graphicFrame>
        <p:nvGraphicFramePr>
          <p:cNvPr id="6" name="表 7">
            <a:extLst>
              <a:ext uri="{FF2B5EF4-FFF2-40B4-BE49-F238E27FC236}">
                <a16:creationId xmlns:a16="http://schemas.microsoft.com/office/drawing/2014/main" id="{EC849AD1-26CE-527E-92ED-CEF3D3B71362}"/>
              </a:ext>
            </a:extLst>
          </p:cNvPr>
          <p:cNvGraphicFramePr>
            <a:graphicFrameLocks noGrp="1"/>
          </p:cNvGraphicFramePr>
          <p:nvPr>
            <p:extLst>
              <p:ext uri="{D42A27DB-BD31-4B8C-83A1-F6EECF244321}">
                <p14:modId xmlns:p14="http://schemas.microsoft.com/office/powerpoint/2010/main" val="4090647997"/>
              </p:ext>
            </p:extLst>
          </p:nvPr>
        </p:nvGraphicFramePr>
        <p:xfrm>
          <a:off x="7112120" y="19158"/>
          <a:ext cx="2751154" cy="548640"/>
        </p:xfrm>
        <a:graphic>
          <a:graphicData uri="http://schemas.openxmlformats.org/drawingml/2006/table">
            <a:tbl>
              <a:tblPr firstRow="1" bandRow="1">
                <a:tableStyleId>{912C8C85-51F0-491E-9774-3900AFEF0FD7}</a:tableStyleId>
              </a:tblPr>
              <a:tblGrid>
                <a:gridCol w="905101">
                  <a:extLst>
                    <a:ext uri="{9D8B030D-6E8A-4147-A177-3AD203B41FA5}">
                      <a16:colId xmlns:a16="http://schemas.microsoft.com/office/drawing/2014/main" val="2357388432"/>
                    </a:ext>
                  </a:extLst>
                </a:gridCol>
                <a:gridCol w="1846053">
                  <a:extLst>
                    <a:ext uri="{9D8B030D-6E8A-4147-A177-3AD203B41FA5}">
                      <a16:colId xmlns:a16="http://schemas.microsoft.com/office/drawing/2014/main" val="505857850"/>
                    </a:ext>
                  </a:extLst>
                </a:gridCol>
              </a:tblGrid>
              <a:tr h="2000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dirty="0">
                          <a:solidFill>
                            <a:schemeClr val="tx1"/>
                          </a:solidFill>
                          <a:latin typeface="ＭＳ 明朝" panose="02020609040205080304" pitchFamily="17" charset="-128"/>
                          <a:ea typeface="ＭＳ 明朝" panose="02020609040205080304" pitchFamily="17" charset="-128"/>
                        </a:rPr>
                        <a:t>市町村名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200" b="0" dirty="0">
                        <a:solidFill>
                          <a:schemeClr val="tx1"/>
                        </a:solidFill>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2000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dirty="0">
                          <a:solidFill>
                            <a:schemeClr val="tx1"/>
                          </a:solidFill>
                          <a:latin typeface="ＭＳ 明朝" panose="02020609040205080304" pitchFamily="17" charset="-128"/>
                          <a:ea typeface="ＭＳ 明朝" panose="02020609040205080304" pitchFamily="17" charset="-128"/>
                        </a:rPr>
                        <a:t>氏名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200" b="0" dirty="0">
                        <a:solidFill>
                          <a:schemeClr val="tx1"/>
                        </a:solidFill>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bl>
          </a:graphicData>
        </a:graphic>
      </p:graphicFrame>
      <p:sp>
        <p:nvSpPr>
          <p:cNvPr id="9" name="テキスト ボックス 8">
            <a:extLst>
              <a:ext uri="{FF2B5EF4-FFF2-40B4-BE49-F238E27FC236}">
                <a16:creationId xmlns:a16="http://schemas.microsoft.com/office/drawing/2014/main" id="{24109072-21F0-6FF9-55B7-99BF9C69E9B1}"/>
              </a:ext>
            </a:extLst>
          </p:cNvPr>
          <p:cNvSpPr txBox="1"/>
          <p:nvPr/>
        </p:nvSpPr>
        <p:spPr>
          <a:xfrm>
            <a:off x="50876" y="67937"/>
            <a:ext cx="2932982" cy="307777"/>
          </a:xfrm>
          <a:prstGeom prst="rect">
            <a:avLst/>
          </a:prstGeom>
          <a:noFill/>
        </p:spPr>
        <p:txBody>
          <a:bodyPr wrap="square" rtlCol="0">
            <a:spAutoFit/>
          </a:bodyPr>
          <a:lstStyle/>
          <a:p>
            <a:r>
              <a:rPr kumimoji="1" lang="ja-JP" altLang="en-US" sz="1400" dirty="0">
                <a:latin typeface="ＭＳ 明朝" panose="02020609040205080304" pitchFamily="17" charset="-128"/>
                <a:ea typeface="ＭＳ 明朝" panose="02020609040205080304" pitchFamily="17" charset="-128"/>
              </a:rPr>
              <a:t>様式第</a:t>
            </a:r>
            <a:r>
              <a:rPr kumimoji="1" lang="en-US" altLang="ja-JP" sz="1400" dirty="0">
                <a:latin typeface="ＭＳ 明朝" panose="02020609040205080304" pitchFamily="17" charset="-128"/>
                <a:ea typeface="ＭＳ 明朝" panose="02020609040205080304" pitchFamily="17" charset="-128"/>
              </a:rPr>
              <a:t>20-</a:t>
            </a:r>
            <a:r>
              <a:rPr kumimoji="1" lang="ja-JP" altLang="en-US" sz="1400" dirty="0">
                <a:latin typeface="ＭＳ 明朝" panose="02020609040205080304" pitchFamily="17" charset="-128"/>
                <a:ea typeface="ＭＳ 明朝" panose="02020609040205080304" pitchFamily="17" charset="-128"/>
              </a:rPr>
              <a:t>②号</a:t>
            </a:r>
          </a:p>
        </p:txBody>
      </p:sp>
    </p:spTree>
    <p:extLst>
      <p:ext uri="{BB962C8B-B14F-4D97-AF65-F5344CB8AC3E}">
        <p14:creationId xmlns:p14="http://schemas.microsoft.com/office/powerpoint/2010/main" val="307959663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2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TotalTime>
  <Words>930</Words>
  <Application>Microsoft Office PowerPoint</Application>
  <PresentationFormat>A4 210 x 297 mm</PresentationFormat>
  <Paragraphs>228</Paragraphs>
  <Slides>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2</vt:i4>
      </vt:variant>
    </vt:vector>
  </HeadingPairs>
  <TitlesOfParts>
    <vt:vector size="12" baseType="lpstr">
      <vt:lpstr>Meiryo UI</vt:lpstr>
      <vt:lpstr>ＭＳ ゴシック</vt:lpstr>
      <vt:lpstr>ＭＳ 明朝</vt:lpstr>
      <vt:lpstr>メイリオ</vt:lpstr>
      <vt:lpstr>游ゴシック</vt:lpstr>
      <vt:lpstr>Arial</vt:lpstr>
      <vt:lpstr>Calibri</vt:lpstr>
      <vt:lpstr>Calibri Light</vt:lpstr>
      <vt:lpstr>Office テーマ</vt:lpstr>
      <vt:lpstr>2_Office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表谷 拓郎(HYOTANI Takuro)</dc:creator>
  <cp:lastModifiedBy>日高 孝昭</cp:lastModifiedBy>
  <cp:revision>4</cp:revision>
  <cp:lastPrinted>2023-12-20T06:50:18Z</cp:lastPrinted>
  <dcterms:created xsi:type="dcterms:W3CDTF">2023-04-07T00:51:12Z</dcterms:created>
  <dcterms:modified xsi:type="dcterms:W3CDTF">2024-05-16T02:23:13Z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0x0101006AAC708F856B8643961846E284949929</vt:lpwstr>
  </property>
  <property fmtid="{D5CDD505-2E9C-101B-9397-08002B2CF9AE}" pid="3" name="MediaServiceImageTags">
    <vt:lpwstr/>
  </property>
  <property fmtid="{D5CDD505-2E9C-101B-9397-08002B2CF9AE}" pid="4" name="Order">
    <vt:r8>13624100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