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66"/>
    <a:srgbClr val="4BD8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5" autoAdjust="0"/>
    <p:restoredTop sz="89945" autoAdjust="0"/>
  </p:normalViewPr>
  <p:slideViewPr>
    <p:cSldViewPr snapToGrid="0">
      <p:cViewPr varScale="1">
        <p:scale>
          <a:sx n="52" d="100"/>
          <a:sy n="52" d="100"/>
        </p:scale>
        <p:origin x="16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5AECA0-AE4E-4B71-8DF9-F22B233357D3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2E71C-683A-47A1-9295-9FA1223FFA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7736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2E71C-683A-47A1-9295-9FA1223FFAD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1223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6237ED-64FE-947D-DC02-53C157345F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F80EC5E-37D0-D5E9-305D-B98F8C7BC6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73E9A53-63FB-C852-5EC0-51E37E907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F5AE-79A7-4779-8467-6F850F77359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C8A0C2-A5D7-1CDB-7506-C2511F44F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FD11FA4-578B-1F9A-9000-34A196EE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283A-10EF-4188-8614-AB9DF98B4E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2859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DB9F35-6D6D-A665-D547-F45796590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AE9C11-398B-2419-3ADB-79AB0B032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168A7D-6F95-AAAD-6F5B-900B84550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F5AE-79A7-4779-8467-6F850F77359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D9E6D7-1001-8105-C16F-C3F5DDB74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0B212AE-7650-47F1-903C-312E5F2CD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283A-10EF-4188-8614-AB9DF98B4E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1821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6A41D3-3706-8FA3-F676-4942DAC77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610EDA-C157-6E20-B525-D699F1BDE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949FEBB-2FFF-4C88-2A1B-E458E3057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F5AE-79A7-4779-8467-6F850F77359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9346660-ABE0-7845-DA52-BC846AF09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DD4AC7-091B-0078-67F8-99711A3A2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283A-10EF-4188-8614-AB9DF98B4E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7749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866A16-A1C5-5185-3F10-DAA6E3EC1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15FA03C-3B65-04DC-8158-395560170D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DFD2CC5-83AF-76ED-A693-FE02DE653D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B3F4987-820B-B8C2-A7BD-C01A43AA4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F5AE-79A7-4779-8467-6F850F77359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B474348-79B3-B2E4-394D-CFB49B1DF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35BCD0A-09D2-09C9-6A60-574D3CBED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283A-10EF-4188-8614-AB9DF98B4E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1134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B1A285-8228-8D44-66C3-24A9956EF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9975BFC-E7E6-FFCC-35D6-E361F72A5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A599E4C-9EF4-FD53-8681-9620380C0B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98A466D-0FE6-AE9B-4305-25BD197541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9157453-5281-FF7D-BA1B-0752036AEE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062131F-CD15-F636-008A-67DC95D91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F5AE-79A7-4779-8467-6F850F77359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A3D54CD3-2BA7-A872-DCA3-91C1CE813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E4E308C-D202-EE23-453D-828DEF725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283A-10EF-4188-8614-AB9DF98B4E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867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091825-686E-2BC4-8D1D-9AA638D3E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F90CEE0-C8DC-ACA4-8C63-EAEBB8764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F5AE-79A7-4779-8467-6F850F77359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50250B3-AEE8-85AE-1CA1-920BEF002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358B29F-EC19-6DFF-15E3-EDD27827C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283A-10EF-4188-8614-AB9DF98B4E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094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4F4624D-8631-236E-8486-B21B7640D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F5AE-79A7-4779-8467-6F850F77359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AD59B93-8B4A-E995-3DB9-E81DEAC0E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390E072-49FC-03FF-6E97-3195053C6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283A-10EF-4188-8614-AB9DF98B4E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9211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63D6D4-C53B-096A-08D4-5449ECF0F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D2DB91F-17B3-3017-F5B6-25BE5CCFC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F95C8E0-6CF9-A1DB-F578-8AD375E31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07A830A-7E64-0662-66E7-DD666E4DC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F5AE-79A7-4779-8467-6F850F77359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5C038CA-9437-2F99-C606-6B2026A16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0F97D3C-78EA-A3D1-D6ED-3F4332F88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283A-10EF-4188-8614-AB9DF98B4E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826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DA69D6-53F2-49E0-72D8-A5D131324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8DC86B2-2B6E-2FFF-9819-4C3EBA28A1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B39F55D-9649-E0D6-8A5E-0D68531E6F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5416F25-B083-2F74-2F86-D69A60EF4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F5AE-79A7-4779-8467-6F850F77359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9FFA786-E7FE-08ED-0F6A-A5011B1C9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BE5B325-E995-C30C-DB73-5104DD413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283A-10EF-4188-8614-AB9DF98B4E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4012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F5B292-982B-970D-8B27-B766C5882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E7E6C68-FC2D-B251-07E9-B931373764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916DF5-9C17-C18D-E806-FC414D167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F5AE-79A7-4779-8467-6F850F77359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C2E1B7B-6465-1CEF-5A17-9F632DA85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A3C118-9982-692E-063E-36EF249AC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283A-10EF-4188-8614-AB9DF98B4E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2055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A69FC18-B3A0-2D9A-D0F4-11EE7CC133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6C76B7C-C89B-4772-DACE-1AD994E686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D5F4CF7-07A3-7EF8-5B6A-B5A869B2C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2F5AE-79A7-4779-8467-6F850F77359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FD4DE0-5717-BE90-1FF2-6A90A765C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192D41-AD93-CF43-042C-621BBF1C8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8283A-10EF-4188-8614-AB9DF98B4E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0782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7308BC8-3D04-4CA8-A3D8-FB3AD6418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4EB9EFD-5FF1-8CA6-58F2-E15D3F28D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68B8DBC-801E-F213-5030-73B1D734C4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2F5AE-79A7-4779-8467-6F850F77359C}" type="datetimeFigureOut">
              <a:rPr kumimoji="1" lang="ja-JP" altLang="en-US" smtClean="0"/>
              <a:t>2025/4/7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90BF5DD-ACED-1AAE-EF4A-211209D790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CE63235-064A-39F1-569E-93039F46F2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8283A-10EF-4188-8614-AB9DF98B4E5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7568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9D9A2F06-5E72-C9C6-B27E-C6D46ED17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 fontScale="90000"/>
          </a:bodyPr>
          <a:lstStyle/>
          <a:p>
            <a:r>
              <a:rPr kumimoji="1" lang="en-US" altLang="ja-JP" sz="4000" dirty="0">
                <a:solidFill>
                  <a:srgbClr val="FFFFFF"/>
                </a:solidFill>
              </a:rPr>
              <a:t>【</a:t>
            </a:r>
            <a:r>
              <a:rPr kumimoji="1" lang="ja-JP" altLang="en-US" sz="4000" dirty="0">
                <a:solidFill>
                  <a:srgbClr val="FFFFFF"/>
                </a:solidFill>
              </a:rPr>
              <a:t>イベント名</a:t>
            </a:r>
            <a:r>
              <a:rPr kumimoji="1" lang="en-US" altLang="ja-JP" sz="4000" dirty="0">
                <a:solidFill>
                  <a:srgbClr val="FFFFFF"/>
                </a:solidFill>
              </a:rPr>
              <a:t>】</a:t>
            </a:r>
            <a:r>
              <a:rPr kumimoji="1" lang="ja-JP" altLang="en-US" sz="4000" dirty="0">
                <a:solidFill>
                  <a:srgbClr val="FFFFFF"/>
                </a:solidFill>
              </a:rPr>
              <a:t>（開催日</a:t>
            </a:r>
            <a:r>
              <a:rPr lang="ja-JP" altLang="en-US" sz="4000" dirty="0">
                <a:solidFill>
                  <a:srgbClr val="FFFFFF"/>
                </a:solidFill>
              </a:rPr>
              <a:t>： ●年</a:t>
            </a:r>
            <a:r>
              <a:rPr kumimoji="1" lang="ja-JP" altLang="en-US" sz="4000" dirty="0">
                <a:solidFill>
                  <a:srgbClr val="FFFFFF"/>
                </a:solidFill>
              </a:rPr>
              <a:t>●月●日）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DF3E2C4C-AFB5-1032-EEC5-074354607B15}"/>
              </a:ext>
            </a:extLst>
          </p:cNvPr>
          <p:cNvSpPr txBox="1">
            <a:spLocks/>
          </p:cNvSpPr>
          <p:nvPr/>
        </p:nvSpPr>
        <p:spPr>
          <a:xfrm>
            <a:off x="103275" y="1699694"/>
            <a:ext cx="4974052" cy="332950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000">
                <a:latin typeface="メイリオ" panose="020B0604030504040204" pitchFamily="50" charset="-128"/>
                <a:ea typeface="メイリオ" panose="020B0604030504040204" pitchFamily="50" charset="-128"/>
              </a:rPr>
              <a:t>イベント写真①</a:t>
            </a:r>
            <a:endParaRPr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5DBB86A-6789-C362-FE9B-3F0EB71E8492}"/>
              </a:ext>
            </a:extLst>
          </p:cNvPr>
          <p:cNvSpPr txBox="1"/>
          <p:nvPr/>
        </p:nvSpPr>
        <p:spPr>
          <a:xfrm>
            <a:off x="-3" y="5138151"/>
            <a:ext cx="120716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主催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団体</a:t>
            </a:r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～～～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開催目的</a:t>
            </a:r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～～～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実施内容</a:t>
            </a:r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～～～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来場者数</a:t>
            </a:r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約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○人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主な来場者</a:t>
            </a:r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～～～＜例＞ファミリー層、学生、高齢者など</a:t>
            </a:r>
            <a:endParaRPr lang="en-US" altLang="ja-JP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実施</a:t>
            </a:r>
            <a:r>
              <a:rPr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した感想</a:t>
            </a:r>
            <a:r>
              <a:rPr lang="en-US" altLang="ja-JP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kumimoji="1"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kumimoji="1" lang="ja-JP" altLang="en-US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吹き出し: 角を丸めた四角形 6">
            <a:extLst>
              <a:ext uri="{FF2B5EF4-FFF2-40B4-BE49-F238E27FC236}">
                <a16:creationId xmlns:a16="http://schemas.microsoft.com/office/drawing/2014/main" id="{15488B93-2D96-15E3-8366-0AFB06EB60CD}"/>
              </a:ext>
            </a:extLst>
          </p:cNvPr>
          <p:cNvSpPr/>
          <p:nvPr/>
        </p:nvSpPr>
        <p:spPr>
          <a:xfrm>
            <a:off x="5248422" y="1812080"/>
            <a:ext cx="1702174" cy="1437537"/>
          </a:xfrm>
          <a:prstGeom prst="wedgeRoundRectCallout">
            <a:avLst>
              <a:gd name="adj1" fmla="val -59401"/>
              <a:gd name="adj2" fmla="val -14474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写真①</a:t>
            </a:r>
            <a:endParaRPr kumimoji="1" lang="en-US" altLang="ja-JP" sz="1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1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en-US" altLang="ja-JP" sz="1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1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説明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DF3E2C4C-AFB5-1032-EEC5-074354607B15}"/>
              </a:ext>
            </a:extLst>
          </p:cNvPr>
          <p:cNvSpPr txBox="1">
            <a:spLocks/>
          </p:cNvSpPr>
          <p:nvPr/>
        </p:nvSpPr>
        <p:spPr>
          <a:xfrm>
            <a:off x="7097629" y="1701581"/>
            <a:ext cx="4974052" cy="332950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sz="2000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写真②</a:t>
            </a:r>
            <a:endParaRPr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吹き出し: 角を丸めた四角形 6">
            <a:extLst>
              <a:ext uri="{FF2B5EF4-FFF2-40B4-BE49-F238E27FC236}">
                <a16:creationId xmlns:a16="http://schemas.microsoft.com/office/drawing/2014/main" id="{15488B93-2D96-15E3-8366-0AFB06EB60CD}"/>
              </a:ext>
            </a:extLst>
          </p:cNvPr>
          <p:cNvSpPr/>
          <p:nvPr/>
        </p:nvSpPr>
        <p:spPr>
          <a:xfrm>
            <a:off x="5232381" y="3600775"/>
            <a:ext cx="1702174" cy="1437537"/>
          </a:xfrm>
          <a:prstGeom prst="wedgeRoundRectCallout">
            <a:avLst>
              <a:gd name="adj1" fmla="val 57934"/>
              <a:gd name="adj2" fmla="val -12800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写真②</a:t>
            </a:r>
            <a:endParaRPr kumimoji="1" lang="en-US" altLang="ja-JP" sz="1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1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en-US" altLang="ja-JP" sz="1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16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説明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86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</TotalTime>
  <Words>85</Words>
  <Application>Microsoft Office PowerPoint</Application>
  <PresentationFormat>ワイド画面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メイリオ</vt:lpstr>
      <vt:lpstr>游ゴシック</vt:lpstr>
      <vt:lpstr>游ゴシック Light</vt:lpstr>
      <vt:lpstr>Arial</vt:lpstr>
      <vt:lpstr>Office テーマ</vt:lpstr>
      <vt:lpstr>【イベント名】（開催日： ●年●月●日）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inamoto.ayumi</dc:creator>
  <cp:lastModifiedBy>Windows ユーザー</cp:lastModifiedBy>
  <cp:revision>13</cp:revision>
  <dcterms:created xsi:type="dcterms:W3CDTF">2023-07-12T09:47:26Z</dcterms:created>
  <dcterms:modified xsi:type="dcterms:W3CDTF">2025-04-07T03:04:00Z</dcterms:modified>
</cp:coreProperties>
</file>