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>
        <p:scale>
          <a:sx n="100" d="100"/>
          <a:sy n="100" d="100"/>
        </p:scale>
        <p:origin x="2434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CFE16-C04A-4697-BC10-9E7DD64400F5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9611-4C87-468C-863D-B1D4B03AF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32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CFE16-C04A-4697-BC10-9E7DD64400F5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9611-4C87-468C-863D-B1D4B03AF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02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CFE16-C04A-4697-BC10-9E7DD64400F5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9611-4C87-468C-863D-B1D4B03AF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08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CFE16-C04A-4697-BC10-9E7DD64400F5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9611-4C87-468C-863D-B1D4B03AF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484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CFE16-C04A-4697-BC10-9E7DD64400F5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9611-4C87-468C-863D-B1D4B03AF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46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CFE16-C04A-4697-BC10-9E7DD64400F5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9611-4C87-468C-863D-B1D4B03AF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57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CFE16-C04A-4697-BC10-9E7DD64400F5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9611-4C87-468C-863D-B1D4B03AF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195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CFE16-C04A-4697-BC10-9E7DD64400F5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9611-4C87-468C-863D-B1D4B03AF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743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CFE16-C04A-4697-BC10-9E7DD64400F5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9611-4C87-468C-863D-B1D4B03AF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80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CFE16-C04A-4697-BC10-9E7DD64400F5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9611-4C87-468C-863D-B1D4B03AF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8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CFE16-C04A-4697-BC10-9E7DD64400F5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D9611-4C87-468C-863D-B1D4B03AF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483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CFE16-C04A-4697-BC10-9E7DD64400F5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D9611-4C87-468C-863D-B1D4B03AF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955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kumimoji="1"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0" y="4415805"/>
            <a:ext cx="7199313" cy="2082002"/>
          </a:xfrm>
          <a:prstGeom prst="rect">
            <a:avLst/>
          </a:prstGeom>
        </p:spPr>
        <p:txBody>
          <a:bodyPr vert="horz" wrap="square" lIns="0" tIns="151787" rIns="0" bIns="0" rtlCol="0">
            <a:spAutoFit/>
          </a:bodyPr>
          <a:lstStyle/>
          <a:p>
            <a:pPr marL="12095" algn="ctr">
              <a:spcBef>
                <a:spcPts val="762"/>
              </a:spcBef>
            </a:pPr>
            <a:r>
              <a:rPr sz="3600" b="1" dirty="0">
                <a:solidFill>
                  <a:srgbClr val="3C86BD"/>
                </a:solidFill>
                <a:latin typeface="游ゴシック Medium"/>
                <a:cs typeface="游ゴシック Medium"/>
              </a:rPr>
              <a:t>新築・</a:t>
            </a:r>
            <a:r>
              <a:rPr sz="3600" b="1" dirty="0">
                <a:solidFill>
                  <a:srgbClr val="3C86BD"/>
                </a:solidFill>
                <a:latin typeface="游ゴシック Medium"/>
                <a:cs typeface="游ゴシック Medium"/>
              </a:rPr>
              <a:t>増築等</a:t>
            </a:r>
            <a:r>
              <a:rPr lang="ja-JP" altLang="en-US" sz="2800" b="1" dirty="0">
                <a:solidFill>
                  <a:srgbClr val="3C86BD"/>
                </a:solidFill>
                <a:latin typeface="游ゴシック Medium"/>
                <a:cs typeface="游ゴシック Medium"/>
              </a:rPr>
              <a:t> </a:t>
            </a:r>
            <a:r>
              <a:rPr lang="ja-JP" altLang="en-US" sz="2800" b="1" dirty="0">
                <a:solidFill>
                  <a:srgbClr val="3C86BD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/>
              </a:rPr>
              <a:t>の</a:t>
            </a:r>
            <a:r>
              <a:rPr lang="ja-JP" altLang="en-US" sz="2800" b="1" dirty="0">
                <a:solidFill>
                  <a:srgbClr val="3C86BD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/>
              </a:rPr>
              <a:t>とき</a:t>
            </a:r>
            <a:r>
              <a:rPr lang="ja-JP" altLang="en-US" sz="2800" b="1" dirty="0">
                <a:solidFill>
                  <a:srgbClr val="3C86BD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/>
              </a:rPr>
              <a:t>は</a:t>
            </a:r>
            <a:endParaRPr lang="en-US" sz="2800" b="1" spc="-20" baseline="-2083" dirty="0">
              <a:solidFill>
                <a:srgbClr val="3C86BD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游ゴシック Medium"/>
            </a:endParaRPr>
          </a:p>
          <a:p>
            <a:pPr marL="12095" algn="ctr">
              <a:spcBef>
                <a:spcPts val="762"/>
              </a:spcBef>
            </a:pPr>
            <a:r>
              <a:rPr sz="4000" b="1" dirty="0" smtClean="0">
                <a:solidFill>
                  <a:srgbClr val="3C86BD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/>
              </a:rPr>
              <a:t>建築協定</a:t>
            </a:r>
            <a:r>
              <a:rPr sz="4000" b="1" spc="-10" dirty="0" smtClean="0">
                <a:solidFill>
                  <a:srgbClr val="3C86BD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/>
              </a:rPr>
              <a:t>運営委員会</a:t>
            </a:r>
            <a:r>
              <a:rPr lang="en-US" sz="2800" b="1" spc="-10" dirty="0" smtClean="0">
                <a:solidFill>
                  <a:srgbClr val="3C86BD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/>
              </a:rPr>
              <a:t> </a:t>
            </a:r>
            <a:r>
              <a:rPr sz="2800" b="1" dirty="0" smtClean="0">
                <a:solidFill>
                  <a:srgbClr val="3C86BD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/>
              </a:rPr>
              <a:t>と</a:t>
            </a:r>
            <a:endParaRPr lang="en-US" sz="2800" b="1" dirty="0">
              <a:solidFill>
                <a:srgbClr val="3C86BD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游ゴシック Medium"/>
            </a:endParaRPr>
          </a:p>
          <a:p>
            <a:pPr marL="12095" algn="ctr">
              <a:spcBef>
                <a:spcPts val="762"/>
              </a:spcBef>
            </a:pPr>
            <a:r>
              <a:rPr lang="ja-JP" altLang="en-US" sz="3600" b="1" dirty="0">
                <a:solidFill>
                  <a:srgbClr val="3C86BD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/>
              </a:rPr>
              <a:t>事前</a:t>
            </a:r>
            <a:r>
              <a:rPr lang="ja-JP" altLang="en-US" sz="2800" b="1" dirty="0">
                <a:solidFill>
                  <a:srgbClr val="3C86BD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/>
              </a:rPr>
              <a:t>に</a:t>
            </a:r>
            <a:r>
              <a:rPr lang="ja-JP" altLang="en-US" sz="3600" b="1" dirty="0">
                <a:solidFill>
                  <a:srgbClr val="3C86BD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/>
              </a:rPr>
              <a:t>協議</a:t>
            </a:r>
            <a:r>
              <a:rPr lang="ja-JP" altLang="en-US" sz="2800" b="1" dirty="0">
                <a:solidFill>
                  <a:srgbClr val="3C86BD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/>
              </a:rPr>
              <a:t>してください</a:t>
            </a:r>
            <a:endParaRPr lang="ja-JP" altLang="en-US" sz="2857" b="1" dirty="0">
              <a:solidFill>
                <a:srgbClr val="3C86BD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游ゴシック Medium"/>
            </a:endParaRPr>
          </a:p>
        </p:txBody>
      </p:sp>
    </p:spTree>
    <p:extLst>
      <p:ext uri="{BB962C8B-B14F-4D97-AF65-F5344CB8AC3E}">
        <p14:creationId xmlns:p14="http://schemas.microsoft.com/office/powerpoint/2010/main" val="306256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13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游ゴシック Medium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松本 海音</dc:creator>
  <cp:lastModifiedBy>松本 海音</cp:lastModifiedBy>
  <cp:revision>5</cp:revision>
  <dcterms:created xsi:type="dcterms:W3CDTF">2026-01-27T06:22:48Z</dcterms:created>
  <dcterms:modified xsi:type="dcterms:W3CDTF">2026-01-27T06:44:12Z</dcterms:modified>
</cp:coreProperties>
</file>