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4"/>
  </p:notesMasterIdLst>
  <p:sldIdLst>
    <p:sldId id="259" r:id="rId3"/>
  </p:sldIdLst>
  <p:sldSz cx="15125700" cy="10693400"/>
  <p:notesSz cx="151257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799" autoAdjust="0"/>
  </p:normalViewPr>
  <p:slideViewPr>
    <p:cSldViewPr>
      <p:cViewPr>
        <p:scale>
          <a:sx n="25" d="100"/>
          <a:sy n="25" d="100"/>
        </p:scale>
        <p:origin x="2160" y="108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54788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567738" y="0"/>
            <a:ext cx="6554787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B0640-3522-4734-AE91-C0441D5CADA3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5010150" y="1336675"/>
            <a:ext cx="51054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512888" y="5146675"/>
            <a:ext cx="1209992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6554788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567738" y="10156825"/>
            <a:ext cx="6554787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32B38-A92B-43AF-89D7-0280785418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629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4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46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70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94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18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40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64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988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011738" y="1336675"/>
            <a:ext cx="5102225" cy="36083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32B38-A92B-43AF-89D7-0280785418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380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9" y="3314955"/>
            <a:ext cx="1285684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6" y="5988304"/>
            <a:ext cx="1058799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039813" y="2846389"/>
            <a:ext cx="6446838" cy="678497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639051" y="2846389"/>
            <a:ext cx="6446838" cy="678497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113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41402" y="569913"/>
            <a:ext cx="13046075" cy="20669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41402" y="2620964"/>
            <a:ext cx="6399212" cy="128587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234" indent="0">
              <a:buNone/>
              <a:defRPr sz="2000" b="1"/>
            </a:lvl2pPr>
            <a:lvl3pPr marL="914469" indent="0">
              <a:buNone/>
              <a:defRPr sz="1801" b="1"/>
            </a:lvl3pPr>
            <a:lvl4pPr marL="1371705" indent="0">
              <a:buNone/>
              <a:defRPr sz="1601" b="1"/>
            </a:lvl4pPr>
            <a:lvl5pPr marL="1828939" indent="0">
              <a:buNone/>
              <a:defRPr sz="1601" b="1"/>
            </a:lvl5pPr>
            <a:lvl6pPr marL="2286174" indent="0">
              <a:buNone/>
              <a:defRPr sz="1601" b="1"/>
            </a:lvl6pPr>
            <a:lvl7pPr marL="2743408" indent="0">
              <a:buNone/>
              <a:defRPr sz="1601" b="1"/>
            </a:lvl7pPr>
            <a:lvl8pPr marL="3200642" indent="0">
              <a:buNone/>
              <a:defRPr sz="1601" b="1"/>
            </a:lvl8pPr>
            <a:lvl9pPr marL="3657879" indent="0">
              <a:buNone/>
              <a:defRPr sz="160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041402" y="3906838"/>
            <a:ext cx="6399212" cy="574516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658103" y="2620964"/>
            <a:ext cx="6429374" cy="128587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234" indent="0">
              <a:buNone/>
              <a:defRPr sz="2000" b="1"/>
            </a:lvl2pPr>
            <a:lvl3pPr marL="914469" indent="0">
              <a:buNone/>
              <a:defRPr sz="1801" b="1"/>
            </a:lvl3pPr>
            <a:lvl4pPr marL="1371705" indent="0">
              <a:buNone/>
              <a:defRPr sz="1601" b="1"/>
            </a:lvl4pPr>
            <a:lvl5pPr marL="1828939" indent="0">
              <a:buNone/>
              <a:defRPr sz="1601" b="1"/>
            </a:lvl5pPr>
            <a:lvl6pPr marL="2286174" indent="0">
              <a:buNone/>
              <a:defRPr sz="1601" b="1"/>
            </a:lvl6pPr>
            <a:lvl7pPr marL="2743408" indent="0">
              <a:buNone/>
              <a:defRPr sz="1601" b="1"/>
            </a:lvl7pPr>
            <a:lvl8pPr marL="3200642" indent="0">
              <a:buNone/>
              <a:defRPr sz="1601" b="1"/>
            </a:lvl8pPr>
            <a:lvl9pPr marL="3657879" indent="0">
              <a:buNone/>
              <a:defRPr sz="160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7658103" y="3906838"/>
            <a:ext cx="6429374" cy="574516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784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739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834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41402" y="712789"/>
            <a:ext cx="4878388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30963" y="1539875"/>
            <a:ext cx="7656511" cy="7599363"/>
          </a:xfrm>
        </p:spPr>
        <p:txBody>
          <a:bodyPr/>
          <a:lstStyle>
            <a:lvl1pPr>
              <a:defRPr sz="3200"/>
            </a:lvl1pPr>
            <a:lvl2pPr>
              <a:defRPr sz="2801"/>
            </a:lvl2pPr>
            <a:lvl3pPr>
              <a:defRPr sz="2399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41402" y="3208338"/>
            <a:ext cx="4878388" cy="5943599"/>
          </a:xfrm>
        </p:spPr>
        <p:txBody>
          <a:bodyPr/>
          <a:lstStyle>
            <a:lvl1pPr marL="0" indent="0">
              <a:buNone/>
              <a:defRPr sz="1601"/>
            </a:lvl1pPr>
            <a:lvl2pPr marL="457234" indent="0">
              <a:buNone/>
              <a:defRPr sz="1399"/>
            </a:lvl2pPr>
            <a:lvl3pPr marL="914469" indent="0">
              <a:buNone/>
              <a:defRPr sz="1200"/>
            </a:lvl3pPr>
            <a:lvl4pPr marL="1371705" indent="0">
              <a:buNone/>
              <a:defRPr sz="1000"/>
            </a:lvl4pPr>
            <a:lvl5pPr marL="1828939" indent="0">
              <a:buNone/>
              <a:defRPr sz="1000"/>
            </a:lvl5pPr>
            <a:lvl6pPr marL="2286174" indent="0">
              <a:buNone/>
              <a:defRPr sz="1000"/>
            </a:lvl6pPr>
            <a:lvl7pPr marL="2743408" indent="0">
              <a:buNone/>
              <a:defRPr sz="1000"/>
            </a:lvl7pPr>
            <a:lvl8pPr marL="3200642" indent="0">
              <a:buNone/>
              <a:defRPr sz="1000"/>
            </a:lvl8pPr>
            <a:lvl9pPr marL="3657879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736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41402" y="712789"/>
            <a:ext cx="4878388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6430963" y="1539875"/>
            <a:ext cx="7656511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34" indent="0">
              <a:buNone/>
              <a:defRPr sz="2801"/>
            </a:lvl2pPr>
            <a:lvl3pPr marL="914469" indent="0">
              <a:buNone/>
              <a:defRPr sz="2399"/>
            </a:lvl3pPr>
            <a:lvl4pPr marL="1371705" indent="0">
              <a:buNone/>
              <a:defRPr sz="2000"/>
            </a:lvl4pPr>
            <a:lvl5pPr marL="1828939" indent="0">
              <a:buNone/>
              <a:defRPr sz="2000"/>
            </a:lvl5pPr>
            <a:lvl6pPr marL="2286174" indent="0">
              <a:buNone/>
              <a:defRPr sz="2000"/>
            </a:lvl6pPr>
            <a:lvl7pPr marL="2743408" indent="0">
              <a:buNone/>
              <a:defRPr sz="2000"/>
            </a:lvl7pPr>
            <a:lvl8pPr marL="3200642" indent="0">
              <a:buNone/>
              <a:defRPr sz="2000"/>
            </a:lvl8pPr>
            <a:lvl9pPr marL="365787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41402" y="3208338"/>
            <a:ext cx="4878388" cy="5943599"/>
          </a:xfrm>
        </p:spPr>
        <p:txBody>
          <a:bodyPr/>
          <a:lstStyle>
            <a:lvl1pPr marL="0" indent="0">
              <a:buNone/>
              <a:defRPr sz="1601"/>
            </a:lvl1pPr>
            <a:lvl2pPr marL="457234" indent="0">
              <a:buNone/>
              <a:defRPr sz="1399"/>
            </a:lvl2pPr>
            <a:lvl3pPr marL="914469" indent="0">
              <a:buNone/>
              <a:defRPr sz="1200"/>
            </a:lvl3pPr>
            <a:lvl4pPr marL="1371705" indent="0">
              <a:buNone/>
              <a:defRPr sz="1000"/>
            </a:lvl4pPr>
            <a:lvl5pPr marL="1828939" indent="0">
              <a:buNone/>
              <a:defRPr sz="1000"/>
            </a:lvl5pPr>
            <a:lvl6pPr marL="2286174" indent="0">
              <a:buNone/>
              <a:defRPr sz="1000"/>
            </a:lvl6pPr>
            <a:lvl7pPr marL="2743408" indent="0">
              <a:buNone/>
              <a:defRPr sz="1000"/>
            </a:lvl7pPr>
            <a:lvl8pPr marL="3200642" indent="0">
              <a:buNone/>
              <a:defRPr sz="1000"/>
            </a:lvl8pPr>
            <a:lvl9pPr marL="3657879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910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135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825166" y="569914"/>
            <a:ext cx="3260725" cy="9061449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039814" y="569914"/>
            <a:ext cx="9632950" cy="906144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69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7" y="2459483"/>
            <a:ext cx="657967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6" y="2459483"/>
            <a:ext cx="657967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843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90713" y="1749426"/>
            <a:ext cx="11344276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90713" y="5616577"/>
            <a:ext cx="11344276" cy="2581275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234" indent="0" algn="ctr">
              <a:buNone/>
              <a:defRPr sz="2000"/>
            </a:lvl2pPr>
            <a:lvl3pPr marL="914469" indent="0" algn="ctr">
              <a:buNone/>
              <a:defRPr sz="1801"/>
            </a:lvl3pPr>
            <a:lvl4pPr marL="1371705" indent="0" algn="ctr">
              <a:buNone/>
              <a:defRPr sz="1601"/>
            </a:lvl4pPr>
            <a:lvl5pPr marL="1828939" indent="0" algn="ctr">
              <a:buNone/>
              <a:defRPr sz="1601"/>
            </a:lvl5pPr>
            <a:lvl6pPr marL="2286174" indent="0" algn="ctr">
              <a:buNone/>
              <a:defRPr sz="1601"/>
            </a:lvl6pPr>
            <a:lvl7pPr marL="2743408" indent="0" algn="ctr">
              <a:buNone/>
              <a:defRPr sz="1601"/>
            </a:lvl7pPr>
            <a:lvl8pPr marL="3200642" indent="0" algn="ctr">
              <a:buNone/>
              <a:defRPr sz="1601"/>
            </a:lvl8pPr>
            <a:lvl9pPr marL="3657879" indent="0" algn="ctr">
              <a:buNone/>
              <a:defRPr sz="1601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78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413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31876" y="2665413"/>
            <a:ext cx="13046075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31876" y="7156449"/>
            <a:ext cx="13046075" cy="2338388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2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69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705" indent="0">
              <a:buNone/>
              <a:defRPr sz="1601">
                <a:solidFill>
                  <a:schemeClr val="tx1">
                    <a:tint val="75000"/>
                  </a:schemeClr>
                </a:solidFill>
              </a:defRPr>
            </a:lvl4pPr>
            <a:lvl5pPr marL="1828939" indent="0">
              <a:buNone/>
              <a:defRPr sz="1601">
                <a:solidFill>
                  <a:schemeClr val="tx1">
                    <a:tint val="75000"/>
                  </a:schemeClr>
                </a:solidFill>
              </a:defRPr>
            </a:lvl5pPr>
            <a:lvl6pPr marL="2286174" indent="0">
              <a:buNone/>
              <a:defRPr sz="1601">
                <a:solidFill>
                  <a:schemeClr val="tx1">
                    <a:tint val="75000"/>
                  </a:schemeClr>
                </a:solidFill>
              </a:defRPr>
            </a:lvl6pPr>
            <a:lvl7pPr marL="2743408" indent="0">
              <a:buNone/>
              <a:defRPr sz="1601">
                <a:solidFill>
                  <a:schemeClr val="tx1">
                    <a:tint val="75000"/>
                  </a:schemeClr>
                </a:solidFill>
              </a:defRPr>
            </a:lvl7pPr>
            <a:lvl8pPr marL="3200642" indent="0">
              <a:buNone/>
              <a:defRPr sz="1601">
                <a:solidFill>
                  <a:schemeClr val="tx1">
                    <a:tint val="75000"/>
                  </a:schemeClr>
                </a:solidFill>
              </a:defRPr>
            </a:lvl8pPr>
            <a:lvl9pPr marL="3657879" indent="0">
              <a:buNone/>
              <a:defRPr sz="16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2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6" y="427737"/>
            <a:ext cx="1361313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6" y="2459483"/>
            <a:ext cx="1361313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9" y="9944862"/>
            <a:ext cx="48402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6" y="9944862"/>
            <a:ext cx="347891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5" y="9944862"/>
            <a:ext cx="347891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8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34">
        <a:defRPr>
          <a:latin typeface="+mn-lt"/>
          <a:ea typeface="+mn-ea"/>
          <a:cs typeface="+mn-cs"/>
        </a:defRPr>
      </a:lvl2pPr>
      <a:lvl3pPr marL="914469">
        <a:defRPr>
          <a:latin typeface="+mn-lt"/>
          <a:ea typeface="+mn-ea"/>
          <a:cs typeface="+mn-cs"/>
        </a:defRPr>
      </a:lvl3pPr>
      <a:lvl4pPr marL="1371705">
        <a:defRPr>
          <a:latin typeface="+mn-lt"/>
          <a:ea typeface="+mn-ea"/>
          <a:cs typeface="+mn-cs"/>
        </a:defRPr>
      </a:lvl4pPr>
      <a:lvl5pPr marL="1828939">
        <a:defRPr>
          <a:latin typeface="+mn-lt"/>
          <a:ea typeface="+mn-ea"/>
          <a:cs typeface="+mn-cs"/>
        </a:defRPr>
      </a:lvl5pPr>
      <a:lvl6pPr marL="2286174">
        <a:defRPr>
          <a:latin typeface="+mn-lt"/>
          <a:ea typeface="+mn-ea"/>
          <a:cs typeface="+mn-cs"/>
        </a:defRPr>
      </a:lvl6pPr>
      <a:lvl7pPr marL="2743408">
        <a:defRPr>
          <a:latin typeface="+mn-lt"/>
          <a:ea typeface="+mn-ea"/>
          <a:cs typeface="+mn-cs"/>
        </a:defRPr>
      </a:lvl7pPr>
      <a:lvl8pPr marL="3200642">
        <a:defRPr>
          <a:latin typeface="+mn-lt"/>
          <a:ea typeface="+mn-ea"/>
          <a:cs typeface="+mn-cs"/>
        </a:defRPr>
      </a:lvl8pPr>
      <a:lvl9pPr marL="365787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34">
        <a:defRPr>
          <a:latin typeface="+mn-lt"/>
          <a:ea typeface="+mn-ea"/>
          <a:cs typeface="+mn-cs"/>
        </a:defRPr>
      </a:lvl2pPr>
      <a:lvl3pPr marL="914469">
        <a:defRPr>
          <a:latin typeface="+mn-lt"/>
          <a:ea typeface="+mn-ea"/>
          <a:cs typeface="+mn-cs"/>
        </a:defRPr>
      </a:lvl3pPr>
      <a:lvl4pPr marL="1371705">
        <a:defRPr>
          <a:latin typeface="+mn-lt"/>
          <a:ea typeface="+mn-ea"/>
          <a:cs typeface="+mn-cs"/>
        </a:defRPr>
      </a:lvl4pPr>
      <a:lvl5pPr marL="1828939">
        <a:defRPr>
          <a:latin typeface="+mn-lt"/>
          <a:ea typeface="+mn-ea"/>
          <a:cs typeface="+mn-cs"/>
        </a:defRPr>
      </a:lvl5pPr>
      <a:lvl6pPr marL="2286174">
        <a:defRPr>
          <a:latin typeface="+mn-lt"/>
          <a:ea typeface="+mn-ea"/>
          <a:cs typeface="+mn-cs"/>
        </a:defRPr>
      </a:lvl6pPr>
      <a:lvl7pPr marL="2743408">
        <a:defRPr>
          <a:latin typeface="+mn-lt"/>
          <a:ea typeface="+mn-ea"/>
          <a:cs typeface="+mn-cs"/>
        </a:defRPr>
      </a:lvl7pPr>
      <a:lvl8pPr marL="3200642">
        <a:defRPr>
          <a:latin typeface="+mn-lt"/>
          <a:ea typeface="+mn-ea"/>
          <a:cs typeface="+mn-cs"/>
        </a:defRPr>
      </a:lvl8pPr>
      <a:lvl9pPr marL="3657879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039814" y="569913"/>
            <a:ext cx="13046075" cy="2066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39814" y="2846389"/>
            <a:ext cx="13046075" cy="6784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39814" y="9910763"/>
            <a:ext cx="3403601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11886-4576-42DF-B30B-1F7A0A2EF58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010151" y="9910763"/>
            <a:ext cx="51054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682288" y="9910763"/>
            <a:ext cx="3403601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E6421-D7E0-4E7C-9D75-E9032A657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57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69" rtl="0" eaLnBrk="1" latinLnBrk="0" hangingPunct="1">
        <a:lnSpc>
          <a:spcPct val="90000"/>
        </a:lnSpc>
        <a:spcBef>
          <a:spcPct val="0"/>
        </a:spcBef>
        <a:buNone/>
        <a:defRPr kumimoji="1"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8" indent="-228618" algn="l" defTabSz="91446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53" indent="-228618" algn="l" defTabSz="9144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3087" indent="-228618" algn="l" defTabSz="9144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21" indent="-228618" algn="l" defTabSz="9144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556" indent="-228618" algn="l" defTabSz="9144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792" indent="-228618" algn="l" defTabSz="9144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2026" indent="-228618" algn="l" defTabSz="9144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261" indent="-228618" algn="l" defTabSz="9144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495" indent="-228618" algn="l" defTabSz="9144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69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34" algn="l" defTabSz="914469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69" algn="l" defTabSz="914469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705" algn="l" defTabSz="914469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939" algn="l" defTabSz="914469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174" algn="l" defTabSz="914469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408" algn="l" defTabSz="914469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642" algn="l" defTabSz="914469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879" algn="l" defTabSz="914469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1421774" y="6532522"/>
            <a:ext cx="12265660" cy="2864502"/>
          </a:xfrm>
          <a:prstGeom prst="rect">
            <a:avLst/>
          </a:prstGeom>
        </p:spPr>
        <p:txBody>
          <a:bodyPr vert="horz" wrap="square" lIns="0" tIns="159385" rIns="0" bIns="0" rtlCol="0">
            <a:spAutoFit/>
          </a:bodyPr>
          <a:lstStyle/>
          <a:p>
            <a:pPr marL="12701">
              <a:spcBef>
                <a:spcPts val="1254"/>
              </a:spcBef>
            </a:pPr>
            <a:r>
              <a:rPr sz="5200" b="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新築・</a:t>
            </a:r>
            <a:r>
              <a:rPr sz="5200" b="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増築等</a:t>
            </a:r>
            <a:r>
              <a:rPr sz="6000" b="1" spc="-21" baseline="-2083" dirty="0">
                <a:solidFill>
                  <a:srgbClr val="3C86BD"/>
                </a:solidFill>
                <a:latin typeface="游ゴシック Medium"/>
                <a:cs typeface="游ゴシック Medium"/>
              </a:rPr>
              <a:t>のときは</a:t>
            </a:r>
            <a:endParaRPr sz="6000" b="1" baseline="-2083" dirty="0">
              <a:latin typeface="游ゴシック Medium"/>
              <a:cs typeface="游ゴシック Medium"/>
            </a:endParaRPr>
          </a:p>
          <a:p>
            <a:pPr marL="252114" algn="ctr">
              <a:spcBef>
                <a:spcPts val="1149"/>
              </a:spcBef>
            </a:pPr>
            <a:r>
              <a:rPr lang="ja-JP" altLang="en-US" sz="5200" b="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○○○○地区</a:t>
            </a:r>
            <a:r>
              <a:rPr sz="5200" b="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建築協定</a:t>
            </a:r>
            <a:r>
              <a:rPr sz="5000" b="1" spc="-1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運営委員会</a:t>
            </a:r>
            <a:endParaRPr sz="5000" b="1" dirty="0">
              <a:latin typeface="游ゴシック Medium"/>
              <a:cs typeface="游ゴシック Medium"/>
            </a:endParaRPr>
          </a:p>
          <a:p>
            <a:pPr marL="5470306">
              <a:spcBef>
                <a:spcPts val="1246"/>
              </a:spcBef>
            </a:pPr>
            <a:r>
              <a:rPr sz="4000" b="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と</a:t>
            </a:r>
            <a:r>
              <a:rPr sz="7877" b="1" baseline="1587" dirty="0">
                <a:solidFill>
                  <a:srgbClr val="3C86BD"/>
                </a:solidFill>
                <a:latin typeface="游ゴシック Medium"/>
                <a:cs typeface="游ゴシック Medium"/>
              </a:rPr>
              <a:t>事前</a:t>
            </a:r>
            <a:r>
              <a:rPr sz="4000" b="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に</a:t>
            </a:r>
            <a:r>
              <a:rPr sz="7877" b="1" baseline="1587" dirty="0">
                <a:solidFill>
                  <a:srgbClr val="3C86BD"/>
                </a:solidFill>
                <a:latin typeface="游ゴシック Medium"/>
                <a:cs typeface="游ゴシック Medium"/>
              </a:rPr>
              <a:t>協議</a:t>
            </a:r>
            <a:r>
              <a:rPr sz="4000" b="1" spc="-1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してください</a:t>
            </a:r>
            <a:endParaRPr sz="4000" b="1" dirty="0">
              <a:latin typeface="游ゴシック Medium"/>
              <a:cs typeface="游ゴシック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74106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11</Words>
  <Application>Microsoft Office PowerPoint</Application>
  <PresentationFormat>ユーザー設定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游ゴシック</vt:lpstr>
      <vt:lpstr>游ゴシック Light</vt:lpstr>
      <vt:lpstr>游ゴシック Medium</vt:lpstr>
      <vt:lpstr>Arial</vt:lpstr>
      <vt:lpstr>Calibri</vt:lpstr>
      <vt:lpstr>Office Theme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角型データ2</dc:title>
  <dc:creator>松本 海音</dc:creator>
  <cp:lastModifiedBy>松本 海音</cp:lastModifiedBy>
  <cp:revision>7</cp:revision>
  <dcterms:created xsi:type="dcterms:W3CDTF">2026-01-27T05:28:49Z</dcterms:created>
  <dcterms:modified xsi:type="dcterms:W3CDTF">2026-01-27T06:21:20Z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2026-01-27T00:00:00Z</vt:filetime>
  </property>
  <property fmtid="{D5CDD505-2E9C-101B-9397-08002B2CF9AE}" pid="3" name="Creator">
    <vt:lpwstr>Adobe Illustrator 30.1 (Windows)</vt:lpwstr>
  </property>
  <property fmtid="{D5CDD505-2E9C-101B-9397-08002B2CF9AE}" pid="4" name="LastSaved">
    <vt:filetime>2026-01-27T00:00:00Z</vt:filetime>
  </property>
  <property fmtid="{D5CDD505-2E9C-101B-9397-08002B2CF9AE}" pid="5" name="Producer">
    <vt:lpwstr>Adobe PDF library 17.00</vt:lpwstr>
  </property>
</Properties>
</file>