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57" r:id="rId4"/>
    <p:sldId id="258" r:id="rId5"/>
    <p:sldId id="259" r:id="rId6"/>
    <p:sldId id="262" r:id="rId7"/>
    <p:sldId id="260" r:id="rId8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05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2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93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49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01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42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4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33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2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49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49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B5195-6C2B-47A2-9F46-639357AB6334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D1876-AB7A-4EDD-AB0F-36C8B5FD55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1"/>
          </a:p>
        </p:txBody>
      </p:sp>
    </p:spTree>
    <p:extLst>
      <p:ext uri="{BB962C8B-B14F-4D97-AF65-F5344CB8AC3E}">
        <p14:creationId xmlns:p14="http://schemas.microsoft.com/office/powerpoint/2010/main" val="509131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95153" y="1518221"/>
            <a:ext cx="9401695" cy="1790700"/>
          </a:xfrm>
        </p:spPr>
        <p:txBody>
          <a:bodyPr>
            <a:noAutofit/>
          </a:bodyPr>
          <a:lstStyle/>
          <a:p>
            <a:r>
              <a:rPr lang="ja-JP" altLang="en-US" sz="3600" dirty="0"/>
              <a:t>再開発ビル保留</a:t>
            </a:r>
            <a:r>
              <a:rPr lang="ja-JP" altLang="en-US" sz="3600" dirty="0"/>
              <a:t>床</a:t>
            </a: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en-US" altLang="ja-JP" sz="3000" spc="-75" dirty="0"/>
              <a:t>(</a:t>
            </a:r>
            <a:r>
              <a:rPr lang="ja-JP" altLang="en-US" sz="3000" spc="-75" dirty="0"/>
              <a:t>垂水・舞子地区</a:t>
            </a:r>
            <a:r>
              <a:rPr lang="ja-JP" altLang="en-US" sz="3000" spc="-75" dirty="0"/>
              <a:t>店舗業務</a:t>
            </a:r>
            <a:r>
              <a:rPr lang="ja-JP" altLang="en-US" sz="3000" spc="-75" dirty="0"/>
              <a:t>床</a:t>
            </a:r>
            <a:r>
              <a:rPr lang="en-US" altLang="ja-JP" sz="3000" spc="-75" dirty="0"/>
              <a:t>)</a:t>
            </a:r>
            <a:r>
              <a:rPr lang="en-US" altLang="ja-JP" sz="4050" dirty="0"/>
              <a:t/>
            </a:r>
            <a:br>
              <a:rPr lang="en-US" altLang="ja-JP" sz="4050" dirty="0"/>
            </a:br>
            <a:r>
              <a:rPr lang="ja-JP" altLang="en-US" sz="3600" dirty="0"/>
              <a:t>管理運営事業者募集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66999" y="3995197"/>
            <a:ext cx="6858000" cy="1241822"/>
          </a:xfrm>
        </p:spPr>
        <p:txBody>
          <a:bodyPr/>
          <a:lstStyle/>
          <a:p>
            <a:r>
              <a:rPr kumimoji="1" lang="ja-JP" altLang="en-US" dirty="0" smtClean="0"/>
              <a:t>　</a:t>
            </a:r>
            <a:r>
              <a:rPr lang="ja-JP" altLang="en-US" sz="3000" dirty="0"/>
              <a:t>提案書</a:t>
            </a:r>
          </a:p>
        </p:txBody>
      </p:sp>
    </p:spTree>
    <p:extLst>
      <p:ext uri="{BB962C8B-B14F-4D97-AF65-F5344CB8AC3E}">
        <p14:creationId xmlns:p14="http://schemas.microsoft.com/office/powerpoint/2010/main" val="26897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28720" y="138201"/>
            <a:ext cx="1058463" cy="30021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①組織</a:t>
            </a:r>
            <a:r>
              <a:rPr lang="ja-JP" altLang="en-US" sz="1351" dirty="0"/>
              <a:t>体制</a:t>
            </a:r>
          </a:p>
        </p:txBody>
      </p:sp>
    </p:spTree>
    <p:extLst>
      <p:ext uri="{BB962C8B-B14F-4D97-AF65-F5344CB8AC3E}">
        <p14:creationId xmlns:p14="http://schemas.microsoft.com/office/powerpoint/2010/main" val="2723840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8210" y="129888"/>
            <a:ext cx="2190095" cy="3002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②同種事業の運営実績</a:t>
            </a:r>
            <a:endParaRPr lang="ja-JP" altLang="en-US" sz="1351" dirty="0"/>
          </a:p>
        </p:txBody>
      </p:sp>
    </p:spTree>
    <p:extLst>
      <p:ext uri="{BB962C8B-B14F-4D97-AF65-F5344CB8AC3E}">
        <p14:creationId xmlns:p14="http://schemas.microsoft.com/office/powerpoint/2010/main" val="110299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5259" y="129888"/>
            <a:ext cx="2113511" cy="3002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③既存テナントの管理</a:t>
            </a:r>
            <a:endParaRPr lang="ja-JP" altLang="en-US" sz="1351" dirty="0"/>
          </a:p>
        </p:txBody>
      </p:sp>
    </p:spTree>
    <p:extLst>
      <p:ext uri="{BB962C8B-B14F-4D97-AF65-F5344CB8AC3E}">
        <p14:creationId xmlns:p14="http://schemas.microsoft.com/office/powerpoint/2010/main" val="3780042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65561" y="178018"/>
            <a:ext cx="5808493" cy="3002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④空き区画や退店後区画への新規テナントの誘致方針、にぎわいづくり</a:t>
            </a:r>
            <a:endParaRPr lang="ja-JP" altLang="en-US" sz="1351" dirty="0"/>
          </a:p>
        </p:txBody>
      </p:sp>
    </p:spTree>
    <p:extLst>
      <p:ext uri="{BB962C8B-B14F-4D97-AF65-F5344CB8AC3E}">
        <p14:creationId xmlns:p14="http://schemas.microsoft.com/office/powerpoint/2010/main" val="1045728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6192" y="178017"/>
            <a:ext cx="2655002" cy="3002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⑤事業収支</a:t>
            </a:r>
            <a:endParaRPr lang="ja-JP" altLang="en-US" sz="1351" dirty="0"/>
          </a:p>
        </p:txBody>
      </p:sp>
    </p:spTree>
    <p:extLst>
      <p:ext uri="{BB962C8B-B14F-4D97-AF65-F5344CB8AC3E}">
        <p14:creationId xmlns:p14="http://schemas.microsoft.com/office/powerpoint/2010/main" val="280055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33361" y="121575"/>
            <a:ext cx="1134687" cy="3002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ja-JP" altLang="en-US" sz="1351" dirty="0"/>
              <a:t>⑥</a:t>
            </a:r>
            <a:r>
              <a:rPr lang="ja-JP" altLang="en-US" sz="1351" dirty="0"/>
              <a:t>その他</a:t>
            </a:r>
            <a:endParaRPr lang="ja-JP" altLang="en-US" sz="1351" dirty="0"/>
          </a:p>
        </p:txBody>
      </p:sp>
    </p:spTree>
    <p:extLst>
      <p:ext uri="{BB962C8B-B14F-4D97-AF65-F5344CB8AC3E}">
        <p14:creationId xmlns:p14="http://schemas.microsoft.com/office/powerpoint/2010/main" val="3339484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697</TotalTime>
  <Words>55</Words>
  <Application>Microsoft Office PowerPoint</Application>
  <PresentationFormat>ワイド画面</PresentationFormat>
  <Paragraphs>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再開発ビル保留床 (垂水・舞子地区店舗業務床) 管理運営事業者募集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川﨑 真友子</dc:creator>
  <cp:lastModifiedBy>Windows ユーザー</cp:lastModifiedBy>
  <cp:revision>26</cp:revision>
  <cp:lastPrinted>2024-06-10T08:23:48Z</cp:lastPrinted>
  <dcterms:created xsi:type="dcterms:W3CDTF">2024-03-12T08:07:15Z</dcterms:created>
  <dcterms:modified xsi:type="dcterms:W3CDTF">2025-09-22T04:13:07Z</dcterms:modified>
</cp:coreProperties>
</file>